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940" r:id="rId5"/>
  </p:sldMasterIdLst>
  <p:notesMasterIdLst>
    <p:notesMasterId r:id="rId10"/>
  </p:notesMasterIdLst>
  <p:handoutMasterIdLst>
    <p:handoutMasterId r:id="rId11"/>
  </p:handoutMasterIdLst>
  <p:sldIdLst>
    <p:sldId id="6539" r:id="rId6"/>
    <p:sldId id="6534" r:id="rId7"/>
    <p:sldId id="6538" r:id="rId8"/>
    <p:sldId id="654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3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rraine Hackett" initials="LH" lastIdx="7" clrIdx="0">
    <p:extLst>
      <p:ext uri="{19B8F6BF-5375-455C-9EA6-DF929625EA0E}">
        <p15:presenceInfo xmlns:p15="http://schemas.microsoft.com/office/powerpoint/2012/main" userId="S::Lorraine.Hackett@mazars.co.uk::8f887e52-e25d-47ae-995a-f8080a42c372" providerId="AD"/>
      </p:ext>
    </p:extLst>
  </p:cmAuthor>
  <p:cmAuthor id="2" name="SEBBAN Samuel" initials="SS" lastIdx="1" clrIdx="1">
    <p:extLst>
      <p:ext uri="{19B8F6BF-5375-455C-9EA6-DF929625EA0E}">
        <p15:presenceInfo xmlns:p15="http://schemas.microsoft.com/office/powerpoint/2012/main" userId="S::samuel.sebban@mazars.fr::a8f3f45b-4241-4fce-9488-4276445c21f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4B63"/>
    <a:srgbClr val="92278F"/>
    <a:srgbClr val="845073"/>
    <a:srgbClr val="7F7F7F"/>
    <a:srgbClr val="E4F1FB"/>
    <a:srgbClr val="79B0DA"/>
    <a:srgbClr val="0070CE"/>
    <a:srgbClr val="447E8F"/>
    <a:srgbClr val="FFFFFF"/>
    <a:srgbClr val="3D49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3067" autoAdjust="0"/>
  </p:normalViewPr>
  <p:slideViewPr>
    <p:cSldViewPr snapToGrid="0" snapToObjects="1">
      <p:cViewPr varScale="1">
        <p:scale>
          <a:sx n="114" d="100"/>
          <a:sy n="114" d="100"/>
        </p:scale>
        <p:origin x="414" y="102"/>
      </p:cViewPr>
      <p:guideLst>
        <p:guide orient="horz" pos="26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showGuides="1">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D2B16E-8AF4-8D42-84F1-3DB75DC62BE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5A71BE1-557F-E741-A20B-C8EABAF581E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50B626-EDF4-D245-9DA2-F9A63703C5C7}" type="datetimeFigureOut">
              <a:rPr lang="en-US" smtClean="0"/>
              <a:t>3/10/2023</a:t>
            </a:fld>
            <a:endParaRPr lang="en-US" dirty="0"/>
          </a:p>
        </p:txBody>
      </p:sp>
      <p:sp>
        <p:nvSpPr>
          <p:cNvPr id="4" name="Footer Placeholder 3">
            <a:extLst>
              <a:ext uri="{FF2B5EF4-FFF2-40B4-BE49-F238E27FC236}">
                <a16:creationId xmlns:a16="http://schemas.microsoft.com/office/drawing/2014/main" id="{CEEDA478-7629-7442-8D84-B46D2A346DF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C4A80A6-1307-CF47-A0C3-5EFB74BF884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DEA87AB-93EA-7546-8E4C-B0EB3D282E42}" type="slidenum">
              <a:rPr lang="en-US" smtClean="0"/>
              <a:t>‹#›</a:t>
            </a:fld>
            <a:endParaRPr lang="en-US" dirty="0"/>
          </a:p>
        </p:txBody>
      </p:sp>
    </p:spTree>
    <p:extLst>
      <p:ext uri="{BB962C8B-B14F-4D97-AF65-F5344CB8AC3E}">
        <p14:creationId xmlns:p14="http://schemas.microsoft.com/office/powerpoint/2010/main" val="2247261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B8AE5B-7658-AE41-BA53-731F11E00D42}" type="datetimeFigureOut">
              <a:rPr lang="en-US" smtClean="0"/>
              <a:t>3/10/2023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02631A-BA9A-BD47-9087-B0624DA30F7E}" type="slidenum">
              <a:rPr lang="en-US" smtClean="0"/>
              <a:t>‹#›</a:t>
            </a:fld>
            <a:endParaRPr lang="en-US" dirty="0"/>
          </a:p>
        </p:txBody>
      </p:sp>
    </p:spTree>
    <p:extLst>
      <p:ext uri="{BB962C8B-B14F-4D97-AF65-F5344CB8AC3E}">
        <p14:creationId xmlns:p14="http://schemas.microsoft.com/office/powerpoint/2010/main" val="1682493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02631A-BA9A-BD47-9087-B0624DA30F7E}" type="slidenum">
              <a:rPr lang="en-US" smtClean="0"/>
              <a:t>1</a:t>
            </a:fld>
            <a:endParaRPr lang="en-US" dirty="0"/>
          </a:p>
        </p:txBody>
      </p:sp>
    </p:spTree>
    <p:extLst>
      <p:ext uri="{BB962C8B-B14F-4D97-AF65-F5344CB8AC3E}">
        <p14:creationId xmlns:p14="http://schemas.microsoft.com/office/powerpoint/2010/main" val="37830212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mazars.fr/Accueil/Services/Fiscalite-et-Juridique/Fiscalite/Les-prix-de-transfert"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mazars.fr/Accueil/Services/Fiscalite-et-Juridique/Fiscalite/Les-prix-de-transfert" TargetMode="External"/><Relationship Id="rId1" Type="http://schemas.openxmlformats.org/officeDocument/2006/relationships/slideMaster" Target="../slideMasters/slideMaster1.xml"/><Relationship Id="rId4" Type="http://schemas.openxmlformats.org/officeDocument/2006/relationships/hyperlink" Target="https://www.mazars.com/Home/Services/Tax/Transfer-pricing" TargetMode="External"/></Relationships>
</file>

<file path=ppt/slideLayouts/_rels/slideLayout45.xml.rels><?xml version="1.0" encoding="UTF-8" standalone="yes"?>
<Relationships xmlns="http://schemas.openxmlformats.org/package/2006/relationships"><Relationship Id="rId3" Type="http://schemas.openxmlformats.org/officeDocument/2006/relationships/hyperlink" Target="https://www.mazars.fr/Accueil/Insights/Publications-et-evenements/Avis-d-experts/Publications-techniques-Prix-de-transfert"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Editable title slide">
    <p:bg>
      <p:bgPr>
        <a:solidFill>
          <a:srgbClr val="0070C0"/>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8A5680B-64CC-8549-9F37-2239904E1BA6}"/>
              </a:ext>
            </a:extLst>
          </p:cNvPr>
          <p:cNvSpPr>
            <a:spLocks noGrp="1"/>
          </p:cNvSpPr>
          <p:nvPr>
            <p:ph type="pic" sz="quarter" idx="19"/>
          </p:nvPr>
        </p:nvSpPr>
        <p:spPr>
          <a:xfrm>
            <a:off x="6111875" y="0"/>
            <a:ext cx="6080125" cy="6057900"/>
          </a:xfrm>
          <a:solidFill>
            <a:schemeClr val="bg2"/>
          </a:solidFill>
        </p:spPr>
        <p:txBody>
          <a:bodyPr anchor="ctr">
            <a:noAutofit/>
          </a:bodyPr>
          <a:lstStyle>
            <a:lvl1pPr marL="0" indent="0" algn="ctr">
              <a:buFontTx/>
              <a:buNone/>
              <a:defRPr/>
            </a:lvl1pPr>
          </a:lstStyle>
          <a:p>
            <a:r>
              <a:rPr lang="en-US" dirty="0"/>
              <a:t>Click icon to add picture</a:t>
            </a:r>
          </a:p>
        </p:txBody>
      </p:sp>
      <p:sp>
        <p:nvSpPr>
          <p:cNvPr id="37" name="Text Placeholder 36">
            <a:extLst>
              <a:ext uri="{FF2B5EF4-FFF2-40B4-BE49-F238E27FC236}">
                <a16:creationId xmlns:a16="http://schemas.microsoft.com/office/drawing/2014/main" id="{3FBF1E9E-667B-3240-AEE5-5A65CACD9B88}"/>
              </a:ext>
            </a:extLst>
          </p:cNvPr>
          <p:cNvSpPr>
            <a:spLocks noGrp="1"/>
          </p:cNvSpPr>
          <p:nvPr>
            <p:ph type="body" sz="quarter" idx="17" hasCustomPrompt="1"/>
          </p:nvPr>
        </p:nvSpPr>
        <p:spPr>
          <a:xfrm>
            <a:off x="317702" y="2433600"/>
            <a:ext cx="5632714" cy="360000"/>
          </a:xfrm>
        </p:spPr>
        <p:txBody>
          <a:bodyPr lIns="0" tIns="0" rIns="0">
            <a:noAutofit/>
          </a:bodyPr>
          <a:lstStyle>
            <a:lvl1pPr marL="0" indent="0">
              <a:buNone/>
              <a:defRPr sz="2400" spc="0" baseline="0">
                <a:solidFill>
                  <a:schemeClr val="bg1">
                    <a:alpha val="46000"/>
                  </a:schemeClr>
                </a:solidFill>
              </a:defRPr>
            </a:lvl1pPr>
            <a:lvl2pPr>
              <a:defRPr>
                <a:solidFill>
                  <a:schemeClr val="bg1">
                    <a:alpha val="46000"/>
                  </a:schemeClr>
                </a:solidFill>
              </a:defRPr>
            </a:lvl2pPr>
            <a:lvl3pPr>
              <a:defRPr>
                <a:solidFill>
                  <a:schemeClr val="bg1">
                    <a:alpha val="46000"/>
                  </a:schemeClr>
                </a:solidFill>
              </a:defRPr>
            </a:lvl3pPr>
            <a:lvl4pPr>
              <a:defRPr>
                <a:solidFill>
                  <a:schemeClr val="bg1">
                    <a:alpha val="46000"/>
                  </a:schemeClr>
                </a:solidFill>
              </a:defRPr>
            </a:lvl4pPr>
            <a:lvl5pPr>
              <a:defRPr>
                <a:solidFill>
                  <a:schemeClr val="bg1">
                    <a:alpha val="46000"/>
                  </a:schemeClr>
                </a:solidFill>
              </a:defRPr>
            </a:lvl5pPr>
          </a:lstStyle>
          <a:p>
            <a:pPr lvl="0"/>
            <a:r>
              <a:rPr lang="en-US" dirty="0"/>
              <a:t>Subtitle</a:t>
            </a:r>
          </a:p>
        </p:txBody>
      </p:sp>
      <p:sp>
        <p:nvSpPr>
          <p:cNvPr id="25" name="Text Placeholder 24">
            <a:extLst>
              <a:ext uri="{FF2B5EF4-FFF2-40B4-BE49-F238E27FC236}">
                <a16:creationId xmlns:a16="http://schemas.microsoft.com/office/drawing/2014/main" id="{D3BDED34-F3C8-8740-A027-7F1F2B562E1A}"/>
              </a:ext>
            </a:extLst>
          </p:cNvPr>
          <p:cNvSpPr>
            <a:spLocks noGrp="1"/>
          </p:cNvSpPr>
          <p:nvPr>
            <p:ph type="body" sz="quarter" idx="13" hasCustomPrompt="1"/>
          </p:nvPr>
        </p:nvSpPr>
        <p:spPr>
          <a:xfrm>
            <a:off x="316992" y="1571017"/>
            <a:ext cx="5634545"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Title</a:t>
            </a:r>
          </a:p>
        </p:txBody>
      </p:sp>
      <p:sp>
        <p:nvSpPr>
          <p:cNvPr id="38" name="Text Placeholder 36">
            <a:extLst>
              <a:ext uri="{FF2B5EF4-FFF2-40B4-BE49-F238E27FC236}">
                <a16:creationId xmlns:a16="http://schemas.microsoft.com/office/drawing/2014/main" id="{4A7A1324-5ADD-E049-9BEC-F9BB915F46A9}"/>
              </a:ext>
            </a:extLst>
          </p:cNvPr>
          <p:cNvSpPr>
            <a:spLocks noGrp="1"/>
          </p:cNvSpPr>
          <p:nvPr>
            <p:ph type="body" sz="quarter" idx="18" hasCustomPrompt="1"/>
          </p:nvPr>
        </p:nvSpPr>
        <p:spPr>
          <a:xfrm>
            <a:off x="304800" y="3429213"/>
            <a:ext cx="5632714" cy="360000"/>
          </a:xfrm>
        </p:spPr>
        <p:txBody>
          <a:bodyPr lIns="0" tIns="0" rIns="0">
            <a:noAutofit/>
          </a:bodyPr>
          <a:lstStyle>
            <a:lvl1pPr marL="0" indent="0">
              <a:buNone/>
              <a:defRPr sz="1800" spc="0" baseline="0">
                <a:solidFill>
                  <a:schemeClr val="bg1">
                    <a:alpha val="46000"/>
                  </a:schemeClr>
                </a:solidFill>
              </a:defRPr>
            </a:lvl1pPr>
            <a:lvl2pPr>
              <a:defRPr>
                <a:solidFill>
                  <a:schemeClr val="bg1">
                    <a:alpha val="46000"/>
                  </a:schemeClr>
                </a:solidFill>
              </a:defRPr>
            </a:lvl2pPr>
            <a:lvl3pPr>
              <a:defRPr>
                <a:solidFill>
                  <a:schemeClr val="bg1">
                    <a:alpha val="46000"/>
                  </a:schemeClr>
                </a:solidFill>
              </a:defRPr>
            </a:lvl3pPr>
            <a:lvl4pPr>
              <a:defRPr>
                <a:solidFill>
                  <a:schemeClr val="bg1">
                    <a:alpha val="46000"/>
                  </a:schemeClr>
                </a:solidFill>
              </a:defRPr>
            </a:lvl4pPr>
            <a:lvl5pPr>
              <a:defRPr>
                <a:solidFill>
                  <a:schemeClr val="bg1">
                    <a:alpha val="46000"/>
                  </a:schemeClr>
                </a:solidFill>
              </a:defRPr>
            </a:lvl5pPr>
          </a:lstStyle>
          <a:p>
            <a:pPr lvl="0"/>
            <a:r>
              <a:rPr lang="en-US" dirty="0"/>
              <a:t>Name, </a:t>
            </a:r>
            <a:r>
              <a:rPr lang="en-US" dirty="0" err="1"/>
              <a:t>Date,Year</a:t>
            </a:r>
            <a:endParaRPr lang="en-US" dirty="0"/>
          </a:p>
        </p:txBody>
      </p:sp>
      <p:sp>
        <p:nvSpPr>
          <p:cNvPr id="2" name="Rectangle 1">
            <a:extLst>
              <a:ext uri="{FF2B5EF4-FFF2-40B4-BE49-F238E27FC236}">
                <a16:creationId xmlns:a16="http://schemas.microsoft.com/office/drawing/2014/main" id="{A227B7A1-FF68-44BD-9F00-EE476869677F}"/>
              </a:ext>
            </a:extLst>
          </p:cNvPr>
          <p:cNvSpPr/>
          <p:nvPr userDrawn="1"/>
        </p:nvSpPr>
        <p:spPr>
          <a:xfrm>
            <a:off x="0" y="6057900"/>
            <a:ext cx="12192000" cy="8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5" name="Picture 4" descr="A picture containing drawing, clock, meter&#10;&#10;Description automatically generated">
            <a:hlinkClick r:id="rId2"/>
            <a:extLst>
              <a:ext uri="{FF2B5EF4-FFF2-40B4-BE49-F238E27FC236}">
                <a16:creationId xmlns:a16="http://schemas.microsoft.com/office/drawing/2014/main" id="{83F9C26B-39DF-490A-A9A9-3F75434C4AD3}"/>
              </a:ext>
            </a:extLst>
          </p:cNvPr>
          <p:cNvPicPr>
            <a:picLocks noChangeAspect="1"/>
          </p:cNvPicPr>
          <p:nvPr userDrawn="1"/>
        </p:nvPicPr>
        <p:blipFill>
          <a:blip r:embed="rId3"/>
          <a:stretch>
            <a:fillRect/>
          </a:stretch>
        </p:blipFill>
        <p:spPr>
          <a:xfrm>
            <a:off x="298361" y="6362698"/>
            <a:ext cx="1374870" cy="217575"/>
          </a:xfrm>
          <a:prstGeom prst="rect">
            <a:avLst/>
          </a:prstGeom>
        </p:spPr>
      </p:pic>
    </p:spTree>
    <p:extLst>
      <p:ext uri="{BB962C8B-B14F-4D97-AF65-F5344CB8AC3E}">
        <p14:creationId xmlns:p14="http://schemas.microsoft.com/office/powerpoint/2010/main" val="30945412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89" userDrawn="1">
          <p15:clr>
            <a:srgbClr val="FBAE40"/>
          </p15:clr>
        </p15:guide>
        <p15:guide id="4" orient="horz" pos="98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column text no intro">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4C2D446F-F5AE-42B4-B81A-6F5BF1C1B0F8}" type="datetime3">
              <a:rPr lang="en-US" smtClean="0"/>
              <a:t>10 March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dirty="0"/>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4800" y="156210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16" name="Text Placeholder 16">
            <a:extLst>
              <a:ext uri="{FF2B5EF4-FFF2-40B4-BE49-F238E27FC236}">
                <a16:creationId xmlns:a16="http://schemas.microsoft.com/office/drawing/2014/main" id="{CE589445-5E9B-734F-AD7E-266D4DA94BBA}"/>
              </a:ext>
            </a:extLst>
          </p:cNvPr>
          <p:cNvSpPr>
            <a:spLocks noGrp="1"/>
          </p:cNvSpPr>
          <p:nvPr>
            <p:ph type="body" sz="quarter" idx="25" hasCustomPrompt="1"/>
          </p:nvPr>
        </p:nvSpPr>
        <p:spPr>
          <a:xfrm>
            <a:off x="6245548" y="156210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3</a:t>
            </a:r>
          </a:p>
        </p:txBody>
      </p:sp>
      <p:sp>
        <p:nvSpPr>
          <p:cNvPr id="22" name="Text Placeholder 16">
            <a:extLst>
              <a:ext uri="{FF2B5EF4-FFF2-40B4-BE49-F238E27FC236}">
                <a16:creationId xmlns:a16="http://schemas.microsoft.com/office/drawing/2014/main" id="{1B100309-DB86-7F4A-8F8B-2C27461B5903}"/>
              </a:ext>
            </a:extLst>
          </p:cNvPr>
          <p:cNvSpPr>
            <a:spLocks noGrp="1"/>
          </p:cNvSpPr>
          <p:nvPr>
            <p:ph type="body" sz="quarter" idx="30" hasCustomPrompt="1"/>
          </p:nvPr>
        </p:nvSpPr>
        <p:spPr>
          <a:xfrm>
            <a:off x="3275174" y="156210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2</a:t>
            </a:r>
          </a:p>
        </p:txBody>
      </p:sp>
      <p:sp>
        <p:nvSpPr>
          <p:cNvPr id="27" name="Text Placeholder 16">
            <a:extLst>
              <a:ext uri="{FF2B5EF4-FFF2-40B4-BE49-F238E27FC236}">
                <a16:creationId xmlns:a16="http://schemas.microsoft.com/office/drawing/2014/main" id="{3588C321-9373-0848-A232-EBAFE689171F}"/>
              </a:ext>
            </a:extLst>
          </p:cNvPr>
          <p:cNvSpPr>
            <a:spLocks noGrp="1"/>
          </p:cNvSpPr>
          <p:nvPr>
            <p:ph type="body" sz="quarter" idx="32" hasCustomPrompt="1"/>
          </p:nvPr>
        </p:nvSpPr>
        <p:spPr>
          <a:xfrm>
            <a:off x="9215922" y="156210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4</a:t>
            </a:r>
          </a:p>
        </p:txBody>
      </p:sp>
      <p:sp>
        <p:nvSpPr>
          <p:cNvPr id="29" name="Text Placeholder 16">
            <a:extLst>
              <a:ext uri="{FF2B5EF4-FFF2-40B4-BE49-F238E27FC236}">
                <a16:creationId xmlns:a16="http://schemas.microsoft.com/office/drawing/2014/main" id="{F34A25E1-CD64-C445-A7A9-990CAC0C565E}"/>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30" name="Text Placeholder 16">
            <a:extLst>
              <a:ext uri="{FF2B5EF4-FFF2-40B4-BE49-F238E27FC236}">
                <a16:creationId xmlns:a16="http://schemas.microsoft.com/office/drawing/2014/main" id="{E29E210A-28AF-504B-9494-F7EEA9BF1CE3}"/>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18" name="Content Placeholder 2">
            <a:extLst>
              <a:ext uri="{FF2B5EF4-FFF2-40B4-BE49-F238E27FC236}">
                <a16:creationId xmlns:a16="http://schemas.microsoft.com/office/drawing/2014/main" id="{D8B69545-64A5-4DFE-94D8-7226C5ED8A9D}"/>
              </a:ext>
            </a:extLst>
          </p:cNvPr>
          <p:cNvSpPr>
            <a:spLocks noGrp="1"/>
          </p:cNvSpPr>
          <p:nvPr>
            <p:ph sz="quarter" idx="38"/>
          </p:nvPr>
        </p:nvSpPr>
        <p:spPr>
          <a:xfrm>
            <a:off x="302401" y="1905000"/>
            <a:ext cx="2674800" cy="415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Content Placeholder 2">
            <a:extLst>
              <a:ext uri="{FF2B5EF4-FFF2-40B4-BE49-F238E27FC236}">
                <a16:creationId xmlns:a16="http://schemas.microsoft.com/office/drawing/2014/main" id="{9A0E1592-2DDD-4E43-8849-F79B4B5BF0C6}"/>
              </a:ext>
            </a:extLst>
          </p:cNvPr>
          <p:cNvSpPr>
            <a:spLocks noGrp="1"/>
          </p:cNvSpPr>
          <p:nvPr>
            <p:ph sz="quarter" idx="39"/>
          </p:nvPr>
        </p:nvSpPr>
        <p:spPr>
          <a:xfrm>
            <a:off x="3273575" y="1905000"/>
            <a:ext cx="2674800" cy="415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1" name="Content Placeholder 2">
            <a:extLst>
              <a:ext uri="{FF2B5EF4-FFF2-40B4-BE49-F238E27FC236}">
                <a16:creationId xmlns:a16="http://schemas.microsoft.com/office/drawing/2014/main" id="{C588E27A-4CE8-436A-BFFC-5F822094A73A}"/>
              </a:ext>
            </a:extLst>
          </p:cNvPr>
          <p:cNvSpPr>
            <a:spLocks noGrp="1"/>
          </p:cNvSpPr>
          <p:nvPr>
            <p:ph sz="quarter" idx="40"/>
          </p:nvPr>
        </p:nvSpPr>
        <p:spPr>
          <a:xfrm>
            <a:off x="6244749" y="1905000"/>
            <a:ext cx="2674800" cy="415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Content Placeholder 2">
            <a:extLst>
              <a:ext uri="{FF2B5EF4-FFF2-40B4-BE49-F238E27FC236}">
                <a16:creationId xmlns:a16="http://schemas.microsoft.com/office/drawing/2014/main" id="{10919FA3-9A9F-4462-A213-DE1566A0A24C}"/>
              </a:ext>
            </a:extLst>
          </p:cNvPr>
          <p:cNvSpPr>
            <a:spLocks noGrp="1"/>
          </p:cNvSpPr>
          <p:nvPr>
            <p:ph sz="quarter" idx="41"/>
          </p:nvPr>
        </p:nvSpPr>
        <p:spPr>
          <a:xfrm>
            <a:off x="9215922" y="1905000"/>
            <a:ext cx="2674800" cy="415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592214239"/>
      </p:ext>
    </p:extLst>
  </p:cSld>
  <p:clrMapOvr>
    <a:masterClrMapping/>
  </p:clrMapOvr>
  <p:extLst>
    <p:ext uri="{DCECCB84-F9BA-43D5-87BE-67443E8EF086}">
      <p15:sldGuideLst xmlns:p15="http://schemas.microsoft.com/office/powerpoint/2012/main">
        <p15:guide id="1" pos="2016">
          <p15:clr>
            <a:srgbClr val="FBAE40"/>
          </p15:clr>
        </p15:guide>
        <p15:guide id="2" pos="566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ive column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9BF0712C-AB96-463B-A142-3FC5162EB5D0}" type="datetime3">
              <a:rPr lang="en-US" smtClean="0"/>
              <a:t>10 March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dirty="0"/>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4799" y="2439120"/>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23" name="Text Placeholder 16">
            <a:extLst>
              <a:ext uri="{FF2B5EF4-FFF2-40B4-BE49-F238E27FC236}">
                <a16:creationId xmlns:a16="http://schemas.microsoft.com/office/drawing/2014/main" id="{33F43D15-AEAF-E647-BFEE-D14E3099EA85}"/>
              </a:ext>
            </a:extLst>
          </p:cNvPr>
          <p:cNvSpPr>
            <a:spLocks noGrp="1"/>
          </p:cNvSpPr>
          <p:nvPr>
            <p:ph type="body" sz="quarter" idx="29" hasCustomPrompt="1"/>
          </p:nvPr>
        </p:nvSpPr>
        <p:spPr>
          <a:xfrm>
            <a:off x="304800" y="1565687"/>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29" name="Text Placeholder 16">
            <a:extLst>
              <a:ext uri="{FF2B5EF4-FFF2-40B4-BE49-F238E27FC236}">
                <a16:creationId xmlns:a16="http://schemas.microsoft.com/office/drawing/2014/main" id="{F34A25E1-CD64-C445-A7A9-990CAC0C565E}"/>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30" name="Text Placeholder 16">
            <a:extLst>
              <a:ext uri="{FF2B5EF4-FFF2-40B4-BE49-F238E27FC236}">
                <a16:creationId xmlns:a16="http://schemas.microsoft.com/office/drawing/2014/main" id="{E29E210A-28AF-504B-9494-F7EEA9BF1CE3}"/>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35" name="Text Placeholder 16">
            <a:extLst>
              <a:ext uri="{FF2B5EF4-FFF2-40B4-BE49-F238E27FC236}">
                <a16:creationId xmlns:a16="http://schemas.microsoft.com/office/drawing/2014/main" id="{C35DEBB2-6344-AA47-B92C-30010BD84659}"/>
              </a:ext>
            </a:extLst>
          </p:cNvPr>
          <p:cNvSpPr>
            <a:spLocks noGrp="1"/>
          </p:cNvSpPr>
          <p:nvPr>
            <p:ph type="body" sz="quarter" idx="38" hasCustomPrompt="1"/>
          </p:nvPr>
        </p:nvSpPr>
        <p:spPr>
          <a:xfrm>
            <a:off x="2679299" y="2441448"/>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37" name="Text Placeholder 16">
            <a:extLst>
              <a:ext uri="{FF2B5EF4-FFF2-40B4-BE49-F238E27FC236}">
                <a16:creationId xmlns:a16="http://schemas.microsoft.com/office/drawing/2014/main" id="{C19DC8B9-D70C-674C-8F12-2D6F94197FED}"/>
              </a:ext>
            </a:extLst>
          </p:cNvPr>
          <p:cNvSpPr>
            <a:spLocks noGrp="1"/>
          </p:cNvSpPr>
          <p:nvPr>
            <p:ph type="body" sz="quarter" idx="40" hasCustomPrompt="1"/>
          </p:nvPr>
        </p:nvSpPr>
        <p:spPr>
          <a:xfrm>
            <a:off x="5053799" y="2441448"/>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39" name="Text Placeholder 16">
            <a:extLst>
              <a:ext uri="{FF2B5EF4-FFF2-40B4-BE49-F238E27FC236}">
                <a16:creationId xmlns:a16="http://schemas.microsoft.com/office/drawing/2014/main" id="{3C276264-83E2-B746-A497-3D5860C30940}"/>
              </a:ext>
            </a:extLst>
          </p:cNvPr>
          <p:cNvSpPr>
            <a:spLocks noGrp="1"/>
          </p:cNvSpPr>
          <p:nvPr>
            <p:ph type="body" sz="quarter" idx="42" hasCustomPrompt="1"/>
          </p:nvPr>
        </p:nvSpPr>
        <p:spPr>
          <a:xfrm>
            <a:off x="7428299" y="2441448"/>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41" name="Text Placeholder 16">
            <a:extLst>
              <a:ext uri="{FF2B5EF4-FFF2-40B4-BE49-F238E27FC236}">
                <a16:creationId xmlns:a16="http://schemas.microsoft.com/office/drawing/2014/main" id="{E924DD80-2079-5C43-9A5B-627B98679584}"/>
              </a:ext>
            </a:extLst>
          </p:cNvPr>
          <p:cNvSpPr>
            <a:spLocks noGrp="1"/>
          </p:cNvSpPr>
          <p:nvPr>
            <p:ph type="body" sz="quarter" idx="44" hasCustomPrompt="1"/>
          </p:nvPr>
        </p:nvSpPr>
        <p:spPr>
          <a:xfrm>
            <a:off x="9802800" y="2441448"/>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17" name="Content Placeholder 2">
            <a:extLst>
              <a:ext uri="{FF2B5EF4-FFF2-40B4-BE49-F238E27FC236}">
                <a16:creationId xmlns:a16="http://schemas.microsoft.com/office/drawing/2014/main" id="{73E1A4E2-0A30-48C6-B3C2-789F173DA798}"/>
              </a:ext>
            </a:extLst>
          </p:cNvPr>
          <p:cNvSpPr>
            <a:spLocks noGrp="1"/>
          </p:cNvSpPr>
          <p:nvPr>
            <p:ph sz="quarter" idx="45"/>
          </p:nvPr>
        </p:nvSpPr>
        <p:spPr>
          <a:xfrm>
            <a:off x="304799" y="2786725"/>
            <a:ext cx="2084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Content Placeholder 2">
            <a:extLst>
              <a:ext uri="{FF2B5EF4-FFF2-40B4-BE49-F238E27FC236}">
                <a16:creationId xmlns:a16="http://schemas.microsoft.com/office/drawing/2014/main" id="{2383EA99-2505-49FA-BA46-33A6D753ED3C}"/>
              </a:ext>
            </a:extLst>
          </p:cNvPr>
          <p:cNvSpPr>
            <a:spLocks noGrp="1"/>
          </p:cNvSpPr>
          <p:nvPr>
            <p:ph sz="quarter" idx="46"/>
          </p:nvPr>
        </p:nvSpPr>
        <p:spPr>
          <a:xfrm>
            <a:off x="2679299" y="2786725"/>
            <a:ext cx="2084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Content Placeholder 2">
            <a:extLst>
              <a:ext uri="{FF2B5EF4-FFF2-40B4-BE49-F238E27FC236}">
                <a16:creationId xmlns:a16="http://schemas.microsoft.com/office/drawing/2014/main" id="{86BA908A-4692-4BE2-94F3-3FA696FADE41}"/>
              </a:ext>
            </a:extLst>
          </p:cNvPr>
          <p:cNvSpPr>
            <a:spLocks noGrp="1"/>
          </p:cNvSpPr>
          <p:nvPr>
            <p:ph sz="quarter" idx="47"/>
          </p:nvPr>
        </p:nvSpPr>
        <p:spPr>
          <a:xfrm>
            <a:off x="5053799" y="2786725"/>
            <a:ext cx="2084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1" name="Content Placeholder 2">
            <a:extLst>
              <a:ext uri="{FF2B5EF4-FFF2-40B4-BE49-F238E27FC236}">
                <a16:creationId xmlns:a16="http://schemas.microsoft.com/office/drawing/2014/main" id="{81A38EB1-9CE2-44DB-A002-0F152979A8BB}"/>
              </a:ext>
            </a:extLst>
          </p:cNvPr>
          <p:cNvSpPr>
            <a:spLocks noGrp="1"/>
          </p:cNvSpPr>
          <p:nvPr>
            <p:ph sz="quarter" idx="48"/>
          </p:nvPr>
        </p:nvSpPr>
        <p:spPr>
          <a:xfrm>
            <a:off x="7428299" y="2786725"/>
            <a:ext cx="2084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Content Placeholder 2">
            <a:extLst>
              <a:ext uri="{FF2B5EF4-FFF2-40B4-BE49-F238E27FC236}">
                <a16:creationId xmlns:a16="http://schemas.microsoft.com/office/drawing/2014/main" id="{E4EB1976-4EF4-412F-9553-9EC2795B92E5}"/>
              </a:ext>
            </a:extLst>
          </p:cNvPr>
          <p:cNvSpPr>
            <a:spLocks noGrp="1"/>
          </p:cNvSpPr>
          <p:nvPr>
            <p:ph sz="quarter" idx="49"/>
          </p:nvPr>
        </p:nvSpPr>
        <p:spPr>
          <a:xfrm>
            <a:off x="9802800" y="2786725"/>
            <a:ext cx="2084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838870695"/>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ive column text no intro">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74CD3607-4D6B-48A8-8C16-E700D37FEBEE}" type="datetime3">
              <a:rPr lang="en-US" smtClean="0"/>
              <a:t>10 March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dirty="0"/>
          </a:p>
        </p:txBody>
      </p:sp>
      <p:sp>
        <p:nvSpPr>
          <p:cNvPr id="29" name="Text Placeholder 16">
            <a:extLst>
              <a:ext uri="{FF2B5EF4-FFF2-40B4-BE49-F238E27FC236}">
                <a16:creationId xmlns:a16="http://schemas.microsoft.com/office/drawing/2014/main" id="{F34A25E1-CD64-C445-A7A9-990CAC0C565E}"/>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30" name="Text Placeholder 16">
            <a:extLst>
              <a:ext uri="{FF2B5EF4-FFF2-40B4-BE49-F238E27FC236}">
                <a16:creationId xmlns:a16="http://schemas.microsoft.com/office/drawing/2014/main" id="{E29E210A-28AF-504B-9494-F7EEA9BF1CE3}"/>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27" name="Text Placeholder 16">
            <a:extLst>
              <a:ext uri="{FF2B5EF4-FFF2-40B4-BE49-F238E27FC236}">
                <a16:creationId xmlns:a16="http://schemas.microsoft.com/office/drawing/2014/main" id="{F7023659-DF59-5842-9BC2-F5D5B10DF89F}"/>
              </a:ext>
            </a:extLst>
          </p:cNvPr>
          <p:cNvSpPr>
            <a:spLocks noGrp="1"/>
          </p:cNvSpPr>
          <p:nvPr>
            <p:ph type="body" sz="quarter" idx="18" hasCustomPrompt="1"/>
          </p:nvPr>
        </p:nvSpPr>
        <p:spPr>
          <a:xfrm>
            <a:off x="304799" y="1562400"/>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32" name="Text Placeholder 16">
            <a:extLst>
              <a:ext uri="{FF2B5EF4-FFF2-40B4-BE49-F238E27FC236}">
                <a16:creationId xmlns:a16="http://schemas.microsoft.com/office/drawing/2014/main" id="{35DC437A-C816-394D-A18B-25819F2AF929}"/>
              </a:ext>
            </a:extLst>
          </p:cNvPr>
          <p:cNvSpPr>
            <a:spLocks noGrp="1"/>
          </p:cNvSpPr>
          <p:nvPr>
            <p:ph type="body" sz="quarter" idx="38" hasCustomPrompt="1"/>
          </p:nvPr>
        </p:nvSpPr>
        <p:spPr>
          <a:xfrm>
            <a:off x="2679299" y="1562400"/>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34" name="Text Placeholder 16">
            <a:extLst>
              <a:ext uri="{FF2B5EF4-FFF2-40B4-BE49-F238E27FC236}">
                <a16:creationId xmlns:a16="http://schemas.microsoft.com/office/drawing/2014/main" id="{47B15FFF-16F4-584F-9978-DE90782CE07A}"/>
              </a:ext>
            </a:extLst>
          </p:cNvPr>
          <p:cNvSpPr>
            <a:spLocks noGrp="1"/>
          </p:cNvSpPr>
          <p:nvPr>
            <p:ph type="body" sz="quarter" idx="40" hasCustomPrompt="1"/>
          </p:nvPr>
        </p:nvSpPr>
        <p:spPr>
          <a:xfrm>
            <a:off x="5053799" y="1562400"/>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3</a:t>
            </a:r>
          </a:p>
        </p:txBody>
      </p:sp>
      <p:sp>
        <p:nvSpPr>
          <p:cNvPr id="36" name="Text Placeholder 16">
            <a:extLst>
              <a:ext uri="{FF2B5EF4-FFF2-40B4-BE49-F238E27FC236}">
                <a16:creationId xmlns:a16="http://schemas.microsoft.com/office/drawing/2014/main" id="{2E353444-7A8A-F04B-9B19-D1F1709509F1}"/>
              </a:ext>
            </a:extLst>
          </p:cNvPr>
          <p:cNvSpPr>
            <a:spLocks noGrp="1"/>
          </p:cNvSpPr>
          <p:nvPr>
            <p:ph type="body" sz="quarter" idx="42" hasCustomPrompt="1"/>
          </p:nvPr>
        </p:nvSpPr>
        <p:spPr>
          <a:xfrm>
            <a:off x="7428299" y="1562400"/>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4</a:t>
            </a:r>
          </a:p>
        </p:txBody>
      </p:sp>
      <p:sp>
        <p:nvSpPr>
          <p:cNvPr id="38" name="Text Placeholder 16">
            <a:extLst>
              <a:ext uri="{FF2B5EF4-FFF2-40B4-BE49-F238E27FC236}">
                <a16:creationId xmlns:a16="http://schemas.microsoft.com/office/drawing/2014/main" id="{983754FB-7F83-2541-AA0E-66D9ACF2317E}"/>
              </a:ext>
            </a:extLst>
          </p:cNvPr>
          <p:cNvSpPr>
            <a:spLocks noGrp="1"/>
          </p:cNvSpPr>
          <p:nvPr>
            <p:ph type="body" sz="quarter" idx="44" hasCustomPrompt="1"/>
          </p:nvPr>
        </p:nvSpPr>
        <p:spPr>
          <a:xfrm>
            <a:off x="9802800" y="1562400"/>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5</a:t>
            </a:r>
          </a:p>
        </p:txBody>
      </p:sp>
      <p:sp>
        <p:nvSpPr>
          <p:cNvPr id="16" name="Content Placeholder 2">
            <a:extLst>
              <a:ext uri="{FF2B5EF4-FFF2-40B4-BE49-F238E27FC236}">
                <a16:creationId xmlns:a16="http://schemas.microsoft.com/office/drawing/2014/main" id="{AC6B1F88-AF75-48B9-8E29-60DA81BE3EB7}"/>
              </a:ext>
            </a:extLst>
          </p:cNvPr>
          <p:cNvSpPr>
            <a:spLocks noGrp="1"/>
          </p:cNvSpPr>
          <p:nvPr>
            <p:ph sz="quarter" idx="45"/>
          </p:nvPr>
        </p:nvSpPr>
        <p:spPr>
          <a:xfrm>
            <a:off x="304799" y="1904400"/>
            <a:ext cx="2084400" cy="415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Content Placeholder 2">
            <a:extLst>
              <a:ext uri="{FF2B5EF4-FFF2-40B4-BE49-F238E27FC236}">
                <a16:creationId xmlns:a16="http://schemas.microsoft.com/office/drawing/2014/main" id="{E60A20F9-E54D-4C8E-8A1A-6B360307192C}"/>
              </a:ext>
            </a:extLst>
          </p:cNvPr>
          <p:cNvSpPr>
            <a:spLocks noGrp="1"/>
          </p:cNvSpPr>
          <p:nvPr>
            <p:ph sz="quarter" idx="46"/>
          </p:nvPr>
        </p:nvSpPr>
        <p:spPr>
          <a:xfrm>
            <a:off x="2679299" y="1904400"/>
            <a:ext cx="2084400" cy="415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Content Placeholder 2">
            <a:extLst>
              <a:ext uri="{FF2B5EF4-FFF2-40B4-BE49-F238E27FC236}">
                <a16:creationId xmlns:a16="http://schemas.microsoft.com/office/drawing/2014/main" id="{5F5B5B60-9032-4607-88F0-F89546BBA156}"/>
              </a:ext>
            </a:extLst>
          </p:cNvPr>
          <p:cNvSpPr>
            <a:spLocks noGrp="1"/>
          </p:cNvSpPr>
          <p:nvPr>
            <p:ph sz="quarter" idx="47"/>
          </p:nvPr>
        </p:nvSpPr>
        <p:spPr>
          <a:xfrm>
            <a:off x="5053799" y="1904400"/>
            <a:ext cx="2084400" cy="415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Content Placeholder 2">
            <a:extLst>
              <a:ext uri="{FF2B5EF4-FFF2-40B4-BE49-F238E27FC236}">
                <a16:creationId xmlns:a16="http://schemas.microsoft.com/office/drawing/2014/main" id="{F2BA985E-B9A2-4F02-9E62-60C96BCE948C}"/>
              </a:ext>
            </a:extLst>
          </p:cNvPr>
          <p:cNvSpPr>
            <a:spLocks noGrp="1"/>
          </p:cNvSpPr>
          <p:nvPr>
            <p:ph sz="quarter" idx="48"/>
          </p:nvPr>
        </p:nvSpPr>
        <p:spPr>
          <a:xfrm>
            <a:off x="7428299" y="1904400"/>
            <a:ext cx="2084400" cy="415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Content Placeholder 2">
            <a:extLst>
              <a:ext uri="{FF2B5EF4-FFF2-40B4-BE49-F238E27FC236}">
                <a16:creationId xmlns:a16="http://schemas.microsoft.com/office/drawing/2014/main" id="{C755B35F-5F54-4C51-A36B-F01CF3EB5C2F}"/>
              </a:ext>
            </a:extLst>
          </p:cNvPr>
          <p:cNvSpPr>
            <a:spLocks noGrp="1"/>
          </p:cNvSpPr>
          <p:nvPr>
            <p:ph sz="quarter" idx="49"/>
          </p:nvPr>
        </p:nvSpPr>
        <p:spPr>
          <a:xfrm>
            <a:off x="9802800" y="1904400"/>
            <a:ext cx="2084400" cy="415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011579913"/>
      </p:ext>
    </p:extLst>
  </p:cSld>
  <p:clrMapOvr>
    <a:masterClrMapping/>
  </p:clrMapOvr>
  <p:extLst>
    <p:ext uri="{DCECCB84-F9BA-43D5-87BE-67443E8EF086}">
      <p15:sldGuideLst xmlns:p15="http://schemas.microsoft.com/office/powerpoint/2012/main">
        <p15:guide id="1" pos="2016">
          <p15:clr>
            <a:srgbClr val="FBAE40"/>
          </p15:clr>
        </p15:guide>
        <p15:guide id="2" pos="566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image-righ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94681D60-79F7-42C8-9AED-70EEC46CEF00}" type="datetime3">
              <a:rPr lang="en-US" smtClean="0"/>
              <a:t>10 March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dirty="0"/>
          </a:p>
        </p:txBody>
      </p:sp>
      <p:sp>
        <p:nvSpPr>
          <p:cNvPr id="14" name="Picture Placeholder 2">
            <a:extLst>
              <a:ext uri="{FF2B5EF4-FFF2-40B4-BE49-F238E27FC236}">
                <a16:creationId xmlns:a16="http://schemas.microsoft.com/office/drawing/2014/main" id="{DFA69A53-CA43-4A4C-9933-8E74F128ED34}"/>
              </a:ext>
            </a:extLst>
          </p:cNvPr>
          <p:cNvSpPr>
            <a:spLocks noGrp="1"/>
          </p:cNvSpPr>
          <p:nvPr>
            <p:ph type="pic" sz="quarter" idx="19"/>
          </p:nvPr>
        </p:nvSpPr>
        <p:spPr>
          <a:xfrm>
            <a:off x="6240463" y="304800"/>
            <a:ext cx="5646737" cy="5753100"/>
          </a:xfrm>
          <a:solidFill>
            <a:schemeClr val="bg2"/>
          </a:solidFill>
          <a:ln w="381000" cap="flat">
            <a:noFill/>
            <a:miter lim="800000"/>
          </a:ln>
        </p:spPr>
        <p:txBody>
          <a:bodyPr anchor="ctr"/>
          <a:lstStyle>
            <a:lvl1pPr marL="0" indent="0" algn="ctr">
              <a:buNone/>
              <a:defRPr/>
            </a:lvl1pPr>
          </a:lstStyle>
          <a:p>
            <a:r>
              <a:rPr lang="en-US" dirty="0"/>
              <a:t>Click icon to add picture</a:t>
            </a:r>
          </a:p>
        </p:txBody>
      </p:sp>
      <p:sp>
        <p:nvSpPr>
          <p:cNvPr id="16" name="Text Placeholder 16">
            <a:extLst>
              <a:ext uri="{FF2B5EF4-FFF2-40B4-BE49-F238E27FC236}">
                <a16:creationId xmlns:a16="http://schemas.microsoft.com/office/drawing/2014/main" id="{5826D311-55AF-4E44-9AC1-7FCB27AC7C96}"/>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11" name="Text Placeholder 16">
            <a:extLst>
              <a:ext uri="{FF2B5EF4-FFF2-40B4-BE49-F238E27FC236}">
                <a16:creationId xmlns:a16="http://schemas.microsoft.com/office/drawing/2014/main" id="{4E58426C-E7A5-0848-8CB3-0821B7995DFA}"/>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2" name="Text Placeholder 16">
            <a:extLst>
              <a:ext uri="{FF2B5EF4-FFF2-40B4-BE49-F238E27FC236}">
                <a16:creationId xmlns:a16="http://schemas.microsoft.com/office/drawing/2014/main" id="{4E0D2A57-5689-2E45-923D-75B1E0B22854}"/>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13" name="Text Placeholder 16">
            <a:extLst>
              <a:ext uri="{FF2B5EF4-FFF2-40B4-BE49-F238E27FC236}">
                <a16:creationId xmlns:a16="http://schemas.microsoft.com/office/drawing/2014/main" id="{C64010DB-507C-8342-AE36-81E452F27DBE}"/>
              </a:ext>
            </a:extLst>
          </p:cNvPr>
          <p:cNvSpPr>
            <a:spLocks noGrp="1"/>
          </p:cNvSpPr>
          <p:nvPr>
            <p:ph type="body" sz="quarter" idx="18" hasCustomPrompt="1"/>
          </p:nvPr>
        </p:nvSpPr>
        <p:spPr>
          <a:xfrm>
            <a:off x="304800" y="2438401"/>
            <a:ext cx="5646738" cy="334876"/>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15" name="Content Placeholder 2">
            <a:extLst>
              <a:ext uri="{FF2B5EF4-FFF2-40B4-BE49-F238E27FC236}">
                <a16:creationId xmlns:a16="http://schemas.microsoft.com/office/drawing/2014/main" id="{42B71540-1B52-4DA5-8200-2F666BA803BE}"/>
              </a:ext>
            </a:extLst>
          </p:cNvPr>
          <p:cNvSpPr>
            <a:spLocks noGrp="1"/>
          </p:cNvSpPr>
          <p:nvPr>
            <p:ph sz="quarter" idx="29"/>
          </p:nvPr>
        </p:nvSpPr>
        <p:spPr>
          <a:xfrm>
            <a:off x="304800" y="2786725"/>
            <a:ext cx="5648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6805327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image-lef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01684437-76F3-4BBE-B113-10E862D1AED9}" type="datetime3">
              <a:rPr lang="en-US" smtClean="0"/>
              <a:t>10 March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dirty="0"/>
          </a:p>
        </p:txBody>
      </p:sp>
      <p:sp>
        <p:nvSpPr>
          <p:cNvPr id="3" name="Picture Placeholder 2">
            <a:extLst>
              <a:ext uri="{FF2B5EF4-FFF2-40B4-BE49-F238E27FC236}">
                <a16:creationId xmlns:a16="http://schemas.microsoft.com/office/drawing/2014/main" id="{2D550F99-B06C-0042-B078-94FDEA0382B5}"/>
              </a:ext>
            </a:extLst>
          </p:cNvPr>
          <p:cNvSpPr>
            <a:spLocks noGrp="1"/>
          </p:cNvSpPr>
          <p:nvPr>
            <p:ph type="pic" sz="quarter" idx="19"/>
          </p:nvPr>
        </p:nvSpPr>
        <p:spPr>
          <a:xfrm>
            <a:off x="6240463" y="2438401"/>
            <a:ext cx="5646738" cy="3619500"/>
          </a:xfrm>
          <a:solidFill>
            <a:schemeClr val="bg2"/>
          </a:solidFill>
          <a:ln w="381000" cap="flat">
            <a:noFill/>
            <a:miter lim="800000"/>
          </a:ln>
        </p:spPr>
        <p:txBody>
          <a:bodyPr anchor="ctr"/>
          <a:lstStyle>
            <a:lvl1pPr marL="0" indent="0" algn="ctr">
              <a:buNone/>
              <a:defRPr/>
            </a:lvl1pPr>
          </a:lstStyle>
          <a:p>
            <a:r>
              <a:rPr lang="en-US" dirty="0"/>
              <a:t>Click icon to add picture</a:t>
            </a:r>
          </a:p>
        </p:txBody>
      </p:sp>
      <p:sp>
        <p:nvSpPr>
          <p:cNvPr id="10" name="Text Placeholder 16">
            <a:extLst>
              <a:ext uri="{FF2B5EF4-FFF2-40B4-BE49-F238E27FC236}">
                <a16:creationId xmlns:a16="http://schemas.microsoft.com/office/drawing/2014/main" id="{AE9CDFBE-6CBF-3D43-8647-B87004D13BC5}"/>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12" name="Text Placeholder 16">
            <a:extLst>
              <a:ext uri="{FF2B5EF4-FFF2-40B4-BE49-F238E27FC236}">
                <a16:creationId xmlns:a16="http://schemas.microsoft.com/office/drawing/2014/main" id="{620986B7-B065-754E-AD81-342B56F0367E}"/>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3" name="Text Placeholder 16">
            <a:extLst>
              <a:ext uri="{FF2B5EF4-FFF2-40B4-BE49-F238E27FC236}">
                <a16:creationId xmlns:a16="http://schemas.microsoft.com/office/drawing/2014/main" id="{1756CC54-8AA3-5A4B-B39D-9913921B2490}"/>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1" name="Text Placeholder 16">
            <a:extLst>
              <a:ext uri="{FF2B5EF4-FFF2-40B4-BE49-F238E27FC236}">
                <a16:creationId xmlns:a16="http://schemas.microsoft.com/office/drawing/2014/main" id="{C59D7C21-4015-4447-9677-80834ECE31B1}"/>
              </a:ext>
            </a:extLst>
          </p:cNvPr>
          <p:cNvSpPr>
            <a:spLocks noGrp="1"/>
          </p:cNvSpPr>
          <p:nvPr>
            <p:ph type="body" sz="quarter" idx="23" hasCustomPrompt="1"/>
          </p:nvPr>
        </p:nvSpPr>
        <p:spPr>
          <a:xfrm>
            <a:off x="384625" y="2438401"/>
            <a:ext cx="5638488"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15" name="Content Placeholder 2">
            <a:extLst>
              <a:ext uri="{FF2B5EF4-FFF2-40B4-BE49-F238E27FC236}">
                <a16:creationId xmlns:a16="http://schemas.microsoft.com/office/drawing/2014/main" id="{E9E0251A-6887-48C3-A08B-5B558CD99D0D}"/>
              </a:ext>
            </a:extLst>
          </p:cNvPr>
          <p:cNvSpPr>
            <a:spLocks noGrp="1"/>
          </p:cNvSpPr>
          <p:nvPr>
            <p:ph sz="quarter" idx="29"/>
          </p:nvPr>
        </p:nvSpPr>
        <p:spPr>
          <a:xfrm>
            <a:off x="374713" y="2786725"/>
            <a:ext cx="5648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6">
            <a:extLst>
              <a:ext uri="{FF2B5EF4-FFF2-40B4-BE49-F238E27FC236}">
                <a16:creationId xmlns:a16="http://schemas.microsoft.com/office/drawing/2014/main" id="{1AC14818-320D-4784-B85D-9EDFAB37AFEA}"/>
              </a:ext>
            </a:extLst>
          </p:cNvPr>
          <p:cNvSpPr>
            <a:spLocks noGrp="1"/>
          </p:cNvSpPr>
          <p:nvPr>
            <p:ph sz="quarter" idx="38" hasCustomPrompt="1"/>
          </p:nvPr>
        </p:nvSpPr>
        <p:spPr>
          <a:xfrm>
            <a:off x="7914001" y="304800"/>
            <a:ext cx="3973200" cy="1257300"/>
          </a:xfrm>
          <a:solidFill>
            <a:srgbClr val="E4F1FB"/>
          </a:solidFill>
        </p:spPr>
        <p:txBody>
          <a:bodyPr lIns="182880" tIns="182880" rIns="548640" bIns="182880">
            <a:noAutofit/>
          </a:bodyPr>
          <a:lstStyle>
            <a:lvl1pPr marL="0" indent="0">
              <a:buNone/>
              <a:defRPr sz="1200">
                <a:solidFill>
                  <a:schemeClr val="tx1"/>
                </a:solidFill>
              </a:defRPr>
            </a:lvl1pPr>
          </a:lstStyle>
          <a:p>
            <a:pPr lvl="0"/>
            <a:r>
              <a:rPr lang="en-US" sz="1200" dirty="0"/>
              <a:t>Use this box for extra content </a:t>
            </a:r>
            <a:br>
              <a:rPr lang="en-US" sz="1200" dirty="0"/>
            </a:br>
            <a:r>
              <a:rPr lang="en-US" sz="1200" dirty="0"/>
              <a:t>(delete if not needed)</a:t>
            </a:r>
            <a:endParaRPr lang="en-US" dirty="0"/>
          </a:p>
        </p:txBody>
      </p:sp>
    </p:spTree>
    <p:extLst>
      <p:ext uri="{BB962C8B-B14F-4D97-AF65-F5344CB8AC3E}">
        <p14:creationId xmlns:p14="http://schemas.microsoft.com/office/powerpoint/2010/main" val="535630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left+quot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9D5EA66E-31F5-4F63-A59C-ED5030B6E527}" type="datetime3">
              <a:rPr lang="en-US" smtClean="0"/>
              <a:t>10 March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dirty="0"/>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6240462" y="2438400"/>
            <a:ext cx="5646738" cy="2743200"/>
          </a:xfrm>
        </p:spPr>
        <p:txBody>
          <a:bodyPr lIns="0" tIns="0" rIns="0">
            <a:noAutofit/>
          </a:bodyPr>
          <a:lstStyle>
            <a:lvl1pPr marL="0" indent="0">
              <a:lnSpc>
                <a:spcPts val="2000"/>
              </a:lnSpc>
              <a:spcBef>
                <a:spcPts val="200"/>
              </a:spcBef>
              <a:buNone/>
              <a:defRPr sz="1400" b="0" i="0" spc="0" baseline="0">
                <a:solidFill>
                  <a:schemeClr val="tx1"/>
                </a:solidFill>
              </a:defRPr>
            </a:lvl1pPr>
            <a:lvl2pPr>
              <a:defRPr sz="2000"/>
            </a:lvl2pPr>
            <a:lvl3pPr>
              <a:defRPr sz="1800"/>
            </a:lvl3pPr>
            <a:lvl4pPr>
              <a:defRPr sz="1600"/>
            </a:lvl4pPr>
            <a:lvl5pPr>
              <a:defRPr sz="1600"/>
            </a:lvl5pPr>
          </a:lstStyle>
          <a:p>
            <a:pPr lvl="0"/>
            <a:r>
              <a:rPr lang="en-US" dirty="0"/>
              <a:t>“Quote here”</a:t>
            </a:r>
          </a:p>
        </p:txBody>
      </p:sp>
      <p:sp>
        <p:nvSpPr>
          <p:cNvPr id="18" name="Text Placeholder 16">
            <a:extLst>
              <a:ext uri="{FF2B5EF4-FFF2-40B4-BE49-F238E27FC236}">
                <a16:creationId xmlns:a16="http://schemas.microsoft.com/office/drawing/2014/main" id="{BB04EEDB-91BB-7149-9623-D1FF498BE5FD}"/>
              </a:ext>
            </a:extLst>
          </p:cNvPr>
          <p:cNvSpPr>
            <a:spLocks noGrp="1"/>
          </p:cNvSpPr>
          <p:nvPr>
            <p:ph type="body" sz="quarter" idx="20" hasCustomPrompt="1"/>
          </p:nvPr>
        </p:nvSpPr>
        <p:spPr>
          <a:xfrm>
            <a:off x="6240461" y="5565940"/>
            <a:ext cx="5646737" cy="290763"/>
          </a:xfrm>
        </p:spPr>
        <p:txBody>
          <a:bodyPr lIns="0" tIns="0" rIns="0" anchor="t" anchorCtr="0">
            <a:noAutofit/>
          </a:bodyPr>
          <a:lstStyle>
            <a:lvl1pPr marL="0" indent="0">
              <a:lnSpc>
                <a:spcPct val="100000"/>
              </a:lnSpc>
              <a:spcBef>
                <a:spcPts val="200"/>
              </a:spcBef>
              <a:buNone/>
              <a:defRPr sz="1500" b="1" i="0" spc="0" baseline="0">
                <a:solidFill>
                  <a:schemeClr val="tx1"/>
                </a:solidFill>
              </a:defRPr>
            </a:lvl1pPr>
            <a:lvl2pPr>
              <a:defRPr sz="2000"/>
            </a:lvl2pPr>
            <a:lvl3pPr>
              <a:defRPr sz="1800"/>
            </a:lvl3pPr>
            <a:lvl4pPr>
              <a:defRPr sz="1600"/>
            </a:lvl4pPr>
            <a:lvl5pPr>
              <a:defRPr sz="1600"/>
            </a:lvl5pPr>
          </a:lstStyle>
          <a:p>
            <a:pPr lvl="0"/>
            <a:r>
              <a:rPr lang="en-US" dirty="0"/>
              <a:t>Name</a:t>
            </a:r>
          </a:p>
        </p:txBody>
      </p:sp>
      <p:sp>
        <p:nvSpPr>
          <p:cNvPr id="20" name="Text Placeholder 16">
            <a:extLst>
              <a:ext uri="{FF2B5EF4-FFF2-40B4-BE49-F238E27FC236}">
                <a16:creationId xmlns:a16="http://schemas.microsoft.com/office/drawing/2014/main" id="{A487DCB1-761A-634C-A0B5-4BDCF6BA51A8}"/>
              </a:ext>
            </a:extLst>
          </p:cNvPr>
          <p:cNvSpPr>
            <a:spLocks noGrp="1"/>
          </p:cNvSpPr>
          <p:nvPr>
            <p:ph type="body" sz="quarter" idx="21" hasCustomPrompt="1"/>
          </p:nvPr>
        </p:nvSpPr>
        <p:spPr>
          <a:xfrm>
            <a:off x="6240461" y="5861775"/>
            <a:ext cx="5646737" cy="290763"/>
          </a:xfrm>
        </p:spPr>
        <p:txBody>
          <a:bodyPr lIns="0" tIns="0" rIns="0" anchor="t" anchorCtr="0">
            <a:noAutofit/>
          </a:bodyPr>
          <a:lstStyle>
            <a:lvl1pPr marL="0" indent="0">
              <a:lnSpc>
                <a:spcPct val="100000"/>
              </a:lnSpc>
              <a:spcBef>
                <a:spcPts val="200"/>
              </a:spcBef>
              <a:buNone/>
              <a:defRPr sz="1500" b="0" i="0" spc="0" baseline="0">
                <a:solidFill>
                  <a:schemeClr val="tx1"/>
                </a:solidFill>
              </a:defRPr>
            </a:lvl1pPr>
            <a:lvl2pPr>
              <a:defRPr sz="2000"/>
            </a:lvl2pPr>
            <a:lvl3pPr>
              <a:defRPr sz="1800"/>
            </a:lvl3pPr>
            <a:lvl4pPr>
              <a:defRPr sz="1600"/>
            </a:lvl4pPr>
            <a:lvl5pPr>
              <a:defRPr sz="1600"/>
            </a:lvl5pPr>
          </a:lstStyle>
          <a:p>
            <a:pPr lvl="0"/>
            <a:r>
              <a:rPr lang="en-US" dirty="0"/>
              <a:t>Function</a:t>
            </a:r>
          </a:p>
        </p:txBody>
      </p:sp>
      <p:sp>
        <p:nvSpPr>
          <p:cNvPr id="14" name="Text Placeholder 16">
            <a:extLst>
              <a:ext uri="{FF2B5EF4-FFF2-40B4-BE49-F238E27FC236}">
                <a16:creationId xmlns:a16="http://schemas.microsoft.com/office/drawing/2014/main" id="{45B22416-2ED4-0E46-9C01-092979EEFF1F}"/>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16" name="Text Placeholder 16">
            <a:extLst>
              <a:ext uri="{FF2B5EF4-FFF2-40B4-BE49-F238E27FC236}">
                <a16:creationId xmlns:a16="http://schemas.microsoft.com/office/drawing/2014/main" id="{6DEC7B06-2A66-8B44-BA1A-74852449CC05}"/>
              </a:ext>
            </a:extLst>
          </p:cNvPr>
          <p:cNvSpPr>
            <a:spLocks noGrp="1"/>
          </p:cNvSpPr>
          <p:nvPr>
            <p:ph type="body" sz="quarter" idx="13" hasCustomPrompt="1"/>
          </p:nvPr>
        </p:nvSpPr>
        <p:spPr>
          <a:xfrm>
            <a:off x="304800" y="304801"/>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7" name="Text Placeholder 16">
            <a:extLst>
              <a:ext uri="{FF2B5EF4-FFF2-40B4-BE49-F238E27FC236}">
                <a16:creationId xmlns:a16="http://schemas.microsoft.com/office/drawing/2014/main" id="{9BA5E80E-4701-A540-B0B1-60B51577020C}"/>
              </a:ext>
            </a:extLst>
          </p:cNvPr>
          <p:cNvSpPr>
            <a:spLocks noGrp="1"/>
          </p:cNvSpPr>
          <p:nvPr>
            <p:ph type="body" sz="quarter" idx="14" hasCustomPrompt="1"/>
          </p:nvPr>
        </p:nvSpPr>
        <p:spPr>
          <a:xfrm>
            <a:off x="304800" y="671606"/>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12" name="Picture Placeholder 2">
            <a:extLst>
              <a:ext uri="{FF2B5EF4-FFF2-40B4-BE49-F238E27FC236}">
                <a16:creationId xmlns:a16="http://schemas.microsoft.com/office/drawing/2014/main" id="{C2A39F72-B849-494D-B426-EDE003894998}"/>
              </a:ext>
            </a:extLst>
          </p:cNvPr>
          <p:cNvSpPr>
            <a:spLocks noGrp="1"/>
          </p:cNvSpPr>
          <p:nvPr>
            <p:ph type="pic" sz="quarter" idx="19"/>
          </p:nvPr>
        </p:nvSpPr>
        <p:spPr>
          <a:xfrm>
            <a:off x="300566" y="2438401"/>
            <a:ext cx="5646738" cy="3619500"/>
          </a:xfrm>
          <a:solidFill>
            <a:schemeClr val="bg2"/>
          </a:solidFill>
          <a:ln w="381000" cap="flat">
            <a:noFill/>
            <a:miter lim="800000"/>
          </a:ln>
        </p:spPr>
        <p:txBody>
          <a:bodyPr anchor="ctr"/>
          <a:lstStyle>
            <a:lvl1pPr marL="0" indent="0" algn="ctr">
              <a:buNone/>
              <a:defRPr/>
            </a:lvl1pPr>
          </a:lstStyle>
          <a:p>
            <a:r>
              <a:rPr lang="en-US" dirty="0"/>
              <a:t>Click icon to add picture</a:t>
            </a:r>
          </a:p>
        </p:txBody>
      </p:sp>
      <p:sp>
        <p:nvSpPr>
          <p:cNvPr id="11" name="Content Placeholder 6">
            <a:extLst>
              <a:ext uri="{FF2B5EF4-FFF2-40B4-BE49-F238E27FC236}">
                <a16:creationId xmlns:a16="http://schemas.microsoft.com/office/drawing/2014/main" id="{57085EB9-5A64-44E5-8A42-096C983CE65D}"/>
              </a:ext>
            </a:extLst>
          </p:cNvPr>
          <p:cNvSpPr>
            <a:spLocks noGrp="1"/>
          </p:cNvSpPr>
          <p:nvPr>
            <p:ph sz="quarter" idx="38" hasCustomPrompt="1"/>
          </p:nvPr>
        </p:nvSpPr>
        <p:spPr>
          <a:xfrm>
            <a:off x="7914001" y="304800"/>
            <a:ext cx="3973200" cy="1257300"/>
          </a:xfrm>
          <a:solidFill>
            <a:srgbClr val="E4F1FB"/>
          </a:solidFill>
        </p:spPr>
        <p:txBody>
          <a:bodyPr lIns="182880" tIns="182880" rIns="548640" bIns="182880">
            <a:noAutofit/>
          </a:bodyPr>
          <a:lstStyle>
            <a:lvl1pPr marL="0" indent="0">
              <a:buNone/>
              <a:defRPr sz="1200">
                <a:solidFill>
                  <a:schemeClr val="tx1"/>
                </a:solidFill>
              </a:defRPr>
            </a:lvl1pPr>
          </a:lstStyle>
          <a:p>
            <a:pPr lvl="0"/>
            <a:r>
              <a:rPr lang="en-US" sz="1200" dirty="0"/>
              <a:t>Use this box for extra content </a:t>
            </a:r>
            <a:br>
              <a:rPr lang="en-US" sz="1200" dirty="0"/>
            </a:br>
            <a:r>
              <a:rPr lang="en-US" sz="1200" dirty="0"/>
              <a:t>(delete if not needed)</a:t>
            </a:r>
            <a:endParaRPr lang="en-US" dirty="0"/>
          </a:p>
        </p:txBody>
      </p:sp>
    </p:spTree>
    <p:extLst>
      <p:ext uri="{BB962C8B-B14F-4D97-AF65-F5344CB8AC3E}">
        <p14:creationId xmlns:p14="http://schemas.microsoft.com/office/powerpoint/2010/main" val="29073845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right+quot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B72CBADF-68DB-4F2F-9CAD-1F311EA66374}" type="datetime3">
              <a:rPr lang="en-US" smtClean="0"/>
              <a:t>10 March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dirty="0"/>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4800" y="2438400"/>
            <a:ext cx="5646737" cy="2743200"/>
          </a:xfrm>
        </p:spPr>
        <p:txBody>
          <a:bodyPr lIns="0" tIns="0" rIns="0">
            <a:noAutofit/>
          </a:bodyPr>
          <a:lstStyle>
            <a:lvl1pPr marL="0" indent="0">
              <a:lnSpc>
                <a:spcPts val="2000"/>
              </a:lnSpc>
              <a:spcBef>
                <a:spcPts val="200"/>
              </a:spcBef>
              <a:buNone/>
              <a:defRPr sz="1400" b="0" i="0" spc="0" baseline="0">
                <a:solidFill>
                  <a:schemeClr val="tx1"/>
                </a:solidFill>
              </a:defRPr>
            </a:lvl1pPr>
            <a:lvl2pPr>
              <a:defRPr sz="2000"/>
            </a:lvl2pPr>
            <a:lvl3pPr>
              <a:defRPr sz="1800"/>
            </a:lvl3pPr>
            <a:lvl4pPr>
              <a:defRPr sz="1600"/>
            </a:lvl4pPr>
            <a:lvl5pPr>
              <a:defRPr sz="1600"/>
            </a:lvl5pPr>
          </a:lstStyle>
          <a:p>
            <a:pPr lvl="0"/>
            <a:r>
              <a:rPr lang="en-US" dirty="0"/>
              <a:t>“Quote here”</a:t>
            </a:r>
          </a:p>
        </p:txBody>
      </p:sp>
      <p:sp>
        <p:nvSpPr>
          <p:cNvPr id="18" name="Text Placeholder 16">
            <a:extLst>
              <a:ext uri="{FF2B5EF4-FFF2-40B4-BE49-F238E27FC236}">
                <a16:creationId xmlns:a16="http://schemas.microsoft.com/office/drawing/2014/main" id="{4AB01B9D-CA0E-F342-B448-A2F041EAABE1}"/>
              </a:ext>
            </a:extLst>
          </p:cNvPr>
          <p:cNvSpPr>
            <a:spLocks noGrp="1"/>
          </p:cNvSpPr>
          <p:nvPr>
            <p:ph type="body" sz="quarter" idx="20" hasCustomPrompt="1"/>
          </p:nvPr>
        </p:nvSpPr>
        <p:spPr>
          <a:xfrm>
            <a:off x="304800" y="5578638"/>
            <a:ext cx="5646738" cy="290763"/>
          </a:xfrm>
        </p:spPr>
        <p:txBody>
          <a:bodyPr lIns="0" tIns="0" rIns="0" anchor="t" anchorCtr="0">
            <a:noAutofit/>
          </a:bodyPr>
          <a:lstStyle>
            <a:lvl1pPr marL="0" indent="0">
              <a:lnSpc>
                <a:spcPct val="100000"/>
              </a:lnSpc>
              <a:spcBef>
                <a:spcPts val="200"/>
              </a:spcBef>
              <a:buNone/>
              <a:defRPr sz="1500" b="1" i="0" spc="0" baseline="0">
                <a:solidFill>
                  <a:schemeClr val="tx1"/>
                </a:solidFill>
              </a:defRPr>
            </a:lvl1pPr>
            <a:lvl2pPr>
              <a:defRPr sz="2000"/>
            </a:lvl2pPr>
            <a:lvl3pPr>
              <a:defRPr sz="1800"/>
            </a:lvl3pPr>
            <a:lvl4pPr>
              <a:defRPr sz="1600"/>
            </a:lvl4pPr>
            <a:lvl5pPr>
              <a:defRPr sz="1600"/>
            </a:lvl5pPr>
          </a:lstStyle>
          <a:p>
            <a:pPr lvl="0"/>
            <a:r>
              <a:rPr lang="en-US" dirty="0"/>
              <a:t>Name</a:t>
            </a:r>
          </a:p>
        </p:txBody>
      </p:sp>
      <p:sp>
        <p:nvSpPr>
          <p:cNvPr id="20" name="Text Placeholder 16">
            <a:extLst>
              <a:ext uri="{FF2B5EF4-FFF2-40B4-BE49-F238E27FC236}">
                <a16:creationId xmlns:a16="http://schemas.microsoft.com/office/drawing/2014/main" id="{7DBB965A-CB53-234B-8B28-E3B26656B1C7}"/>
              </a:ext>
            </a:extLst>
          </p:cNvPr>
          <p:cNvSpPr>
            <a:spLocks noGrp="1"/>
          </p:cNvSpPr>
          <p:nvPr>
            <p:ph type="body" sz="quarter" idx="21" hasCustomPrompt="1"/>
          </p:nvPr>
        </p:nvSpPr>
        <p:spPr>
          <a:xfrm>
            <a:off x="304800" y="5874473"/>
            <a:ext cx="5646738" cy="290763"/>
          </a:xfrm>
        </p:spPr>
        <p:txBody>
          <a:bodyPr lIns="0" tIns="0" rIns="0" anchor="t" anchorCtr="0">
            <a:noAutofit/>
          </a:bodyPr>
          <a:lstStyle>
            <a:lvl1pPr marL="0" indent="0">
              <a:lnSpc>
                <a:spcPct val="100000"/>
              </a:lnSpc>
              <a:spcBef>
                <a:spcPts val="200"/>
              </a:spcBef>
              <a:buNone/>
              <a:defRPr sz="1500" b="0" i="0" spc="0" baseline="0">
                <a:solidFill>
                  <a:schemeClr val="tx1"/>
                </a:solidFill>
              </a:defRPr>
            </a:lvl1pPr>
            <a:lvl2pPr>
              <a:defRPr sz="2000"/>
            </a:lvl2pPr>
            <a:lvl3pPr>
              <a:defRPr sz="1800"/>
            </a:lvl3pPr>
            <a:lvl4pPr>
              <a:defRPr sz="1600"/>
            </a:lvl4pPr>
            <a:lvl5pPr>
              <a:defRPr sz="1600"/>
            </a:lvl5pPr>
          </a:lstStyle>
          <a:p>
            <a:pPr lvl="0"/>
            <a:r>
              <a:rPr lang="en-US"/>
              <a:t>Function</a:t>
            </a:r>
          </a:p>
        </p:txBody>
      </p:sp>
      <p:sp>
        <p:nvSpPr>
          <p:cNvPr id="11" name="Picture Placeholder 2">
            <a:extLst>
              <a:ext uri="{FF2B5EF4-FFF2-40B4-BE49-F238E27FC236}">
                <a16:creationId xmlns:a16="http://schemas.microsoft.com/office/drawing/2014/main" id="{9E065245-162C-704B-932B-A265908F2C2A}"/>
              </a:ext>
            </a:extLst>
          </p:cNvPr>
          <p:cNvSpPr>
            <a:spLocks noGrp="1"/>
          </p:cNvSpPr>
          <p:nvPr>
            <p:ph type="pic" sz="quarter" idx="19"/>
          </p:nvPr>
        </p:nvSpPr>
        <p:spPr>
          <a:xfrm>
            <a:off x="6240463" y="304800"/>
            <a:ext cx="5646737" cy="5753100"/>
          </a:xfrm>
          <a:solidFill>
            <a:schemeClr val="bg2"/>
          </a:solidFill>
          <a:ln w="381000" cap="flat">
            <a:noFill/>
            <a:miter lim="800000"/>
          </a:ln>
        </p:spPr>
        <p:txBody>
          <a:bodyPr anchor="ctr"/>
          <a:lstStyle>
            <a:lvl1pPr marL="0" indent="0" algn="ctr">
              <a:buNone/>
              <a:defRPr/>
            </a:lvl1pPr>
          </a:lstStyle>
          <a:p>
            <a:r>
              <a:rPr lang="en-US" dirty="0"/>
              <a:t>Click icon to add picture</a:t>
            </a:r>
          </a:p>
        </p:txBody>
      </p:sp>
      <p:sp>
        <p:nvSpPr>
          <p:cNvPr id="14" name="Text Placeholder 16">
            <a:extLst>
              <a:ext uri="{FF2B5EF4-FFF2-40B4-BE49-F238E27FC236}">
                <a16:creationId xmlns:a16="http://schemas.microsoft.com/office/drawing/2014/main" id="{27A8B0AB-4BFE-B54B-8BC0-EC8B0456E026}"/>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16" name="Text Placeholder 16">
            <a:extLst>
              <a:ext uri="{FF2B5EF4-FFF2-40B4-BE49-F238E27FC236}">
                <a16:creationId xmlns:a16="http://schemas.microsoft.com/office/drawing/2014/main" id="{6EAD0EED-C714-3E45-B9E1-7B7F0A424672}"/>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7" name="Text Placeholder 16">
            <a:extLst>
              <a:ext uri="{FF2B5EF4-FFF2-40B4-BE49-F238E27FC236}">
                <a16:creationId xmlns:a16="http://schemas.microsoft.com/office/drawing/2014/main" id="{3CD74F64-9C0A-C040-82FD-59EC43570200}"/>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Tree>
    <p:extLst>
      <p:ext uri="{BB962C8B-B14F-4D97-AF65-F5344CB8AC3E}">
        <p14:creationId xmlns:p14="http://schemas.microsoft.com/office/powerpoint/2010/main" val="1029729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umbers &amp; fact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252A6AB7-EA90-449A-9E9A-D3C02ED85174}" type="datetime3">
              <a:rPr lang="en-US" smtClean="0"/>
              <a:t>10 March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dirty="0"/>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6000" y="2445272"/>
            <a:ext cx="2674800" cy="697812"/>
          </a:xfrm>
        </p:spPr>
        <p:txBody>
          <a:bodyPr lIns="0" tIns="0" rIns="182880">
            <a:noAutofit/>
          </a:bodyPr>
          <a:lstStyle>
            <a:lvl1pPr marL="0" indent="0">
              <a:lnSpc>
                <a:spcPct val="100000"/>
              </a:lnSpc>
              <a:spcBef>
                <a:spcPts val="200"/>
              </a:spcBef>
              <a:buNone/>
              <a:defRPr sz="4800" b="1" i="0" spc="40" baseline="0">
                <a:solidFill>
                  <a:schemeClr val="accent1"/>
                </a:solidFill>
              </a:defRPr>
            </a:lvl1pPr>
            <a:lvl2pPr>
              <a:defRPr sz="2000"/>
            </a:lvl2pPr>
            <a:lvl3pPr>
              <a:defRPr sz="1800"/>
            </a:lvl3pPr>
            <a:lvl4pPr>
              <a:defRPr sz="1600"/>
            </a:lvl4pPr>
            <a:lvl5pPr>
              <a:defRPr sz="1600"/>
            </a:lvl5pPr>
          </a:lstStyle>
          <a:p>
            <a:pPr lvl="0"/>
            <a:r>
              <a:rPr lang="en-US" dirty="0"/>
              <a:t>xx%</a:t>
            </a:r>
          </a:p>
        </p:txBody>
      </p:sp>
      <p:sp>
        <p:nvSpPr>
          <p:cNvPr id="14" name="Text Placeholder 16">
            <a:extLst>
              <a:ext uri="{FF2B5EF4-FFF2-40B4-BE49-F238E27FC236}">
                <a16:creationId xmlns:a16="http://schemas.microsoft.com/office/drawing/2014/main" id="{FFD47311-B6AE-7B43-AF5F-C29DB3A4CFA6}"/>
              </a:ext>
            </a:extLst>
          </p:cNvPr>
          <p:cNvSpPr>
            <a:spLocks noGrp="1"/>
          </p:cNvSpPr>
          <p:nvPr>
            <p:ph type="body" sz="quarter" idx="23" hasCustomPrompt="1"/>
          </p:nvPr>
        </p:nvSpPr>
        <p:spPr>
          <a:xfrm>
            <a:off x="3274400" y="2445272"/>
            <a:ext cx="2674800" cy="697812"/>
          </a:xfrm>
        </p:spPr>
        <p:txBody>
          <a:bodyPr lIns="0" tIns="0" rIns="182880">
            <a:noAutofit/>
          </a:bodyPr>
          <a:lstStyle>
            <a:lvl1pPr marL="0" indent="0">
              <a:lnSpc>
                <a:spcPct val="100000"/>
              </a:lnSpc>
              <a:spcBef>
                <a:spcPts val="200"/>
              </a:spcBef>
              <a:buNone/>
              <a:defRPr sz="4800" b="1" i="0" spc="40" baseline="0">
                <a:solidFill>
                  <a:schemeClr val="tx2"/>
                </a:solidFill>
              </a:defRPr>
            </a:lvl1pPr>
            <a:lvl2pPr>
              <a:defRPr sz="2000"/>
            </a:lvl2pPr>
            <a:lvl3pPr>
              <a:defRPr sz="1800"/>
            </a:lvl3pPr>
            <a:lvl4pPr>
              <a:defRPr sz="1600"/>
            </a:lvl4pPr>
            <a:lvl5pPr>
              <a:defRPr sz="1600"/>
            </a:lvl5pPr>
          </a:lstStyle>
          <a:p>
            <a:pPr lvl="0"/>
            <a:r>
              <a:rPr lang="en-US" dirty="0"/>
              <a:t>xx%</a:t>
            </a:r>
          </a:p>
        </p:txBody>
      </p:sp>
      <p:sp>
        <p:nvSpPr>
          <p:cNvPr id="16" name="Text Placeholder 16">
            <a:extLst>
              <a:ext uri="{FF2B5EF4-FFF2-40B4-BE49-F238E27FC236}">
                <a16:creationId xmlns:a16="http://schemas.microsoft.com/office/drawing/2014/main" id="{CE589445-5E9B-734F-AD7E-266D4DA94BBA}"/>
              </a:ext>
            </a:extLst>
          </p:cNvPr>
          <p:cNvSpPr>
            <a:spLocks noGrp="1"/>
          </p:cNvSpPr>
          <p:nvPr>
            <p:ph type="body" sz="quarter" idx="25" hasCustomPrompt="1"/>
          </p:nvPr>
        </p:nvSpPr>
        <p:spPr>
          <a:xfrm>
            <a:off x="6242800" y="2445272"/>
            <a:ext cx="2674800" cy="697812"/>
          </a:xfrm>
        </p:spPr>
        <p:txBody>
          <a:bodyPr lIns="0" tIns="0" rIns="182880">
            <a:noAutofit/>
          </a:bodyPr>
          <a:lstStyle>
            <a:lvl1pPr marL="0" indent="0">
              <a:lnSpc>
                <a:spcPct val="100000"/>
              </a:lnSpc>
              <a:spcBef>
                <a:spcPts val="200"/>
              </a:spcBef>
              <a:buNone/>
              <a:defRPr sz="4800" b="1" i="0" spc="40" baseline="0">
                <a:solidFill>
                  <a:schemeClr val="tx2"/>
                </a:solidFill>
              </a:defRPr>
            </a:lvl1pPr>
            <a:lvl2pPr>
              <a:defRPr sz="2000"/>
            </a:lvl2pPr>
            <a:lvl3pPr>
              <a:defRPr sz="1800"/>
            </a:lvl3pPr>
            <a:lvl4pPr>
              <a:defRPr sz="1600"/>
            </a:lvl4pPr>
            <a:lvl5pPr>
              <a:defRPr sz="1600"/>
            </a:lvl5pPr>
          </a:lstStyle>
          <a:p>
            <a:pPr lvl="0"/>
            <a:r>
              <a:rPr lang="en-US" dirty="0"/>
              <a:t>xx%</a:t>
            </a:r>
          </a:p>
        </p:txBody>
      </p:sp>
      <p:sp>
        <p:nvSpPr>
          <p:cNvPr id="20" name="Text Placeholder 16">
            <a:extLst>
              <a:ext uri="{FF2B5EF4-FFF2-40B4-BE49-F238E27FC236}">
                <a16:creationId xmlns:a16="http://schemas.microsoft.com/office/drawing/2014/main" id="{87299852-2DF6-C143-BAA8-83B9E3D564E7}"/>
              </a:ext>
            </a:extLst>
          </p:cNvPr>
          <p:cNvSpPr>
            <a:spLocks noGrp="1"/>
          </p:cNvSpPr>
          <p:nvPr>
            <p:ph type="body" sz="quarter" idx="27" hasCustomPrompt="1"/>
          </p:nvPr>
        </p:nvSpPr>
        <p:spPr>
          <a:xfrm>
            <a:off x="9211200" y="2445272"/>
            <a:ext cx="2674800" cy="697812"/>
          </a:xfrm>
        </p:spPr>
        <p:txBody>
          <a:bodyPr lIns="0" tIns="0" rIns="182880">
            <a:noAutofit/>
          </a:bodyPr>
          <a:lstStyle>
            <a:lvl1pPr marL="0" marR="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sz="4800" b="1" i="0" spc="40" baseline="0">
                <a:solidFill>
                  <a:schemeClr val="tx2"/>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a:pPr>
            <a:r>
              <a:rPr lang="en-US" dirty="0"/>
              <a:t>xx%</a:t>
            </a:r>
          </a:p>
        </p:txBody>
      </p:sp>
      <p:sp>
        <p:nvSpPr>
          <p:cNvPr id="30" name="Text Placeholder 16">
            <a:extLst>
              <a:ext uri="{FF2B5EF4-FFF2-40B4-BE49-F238E27FC236}">
                <a16:creationId xmlns:a16="http://schemas.microsoft.com/office/drawing/2014/main" id="{86176603-47FE-F942-AB24-60820BDF582D}"/>
              </a:ext>
            </a:extLst>
          </p:cNvPr>
          <p:cNvSpPr>
            <a:spLocks noGrp="1"/>
          </p:cNvSpPr>
          <p:nvPr>
            <p:ph type="body" sz="quarter" idx="37" hasCustomPrompt="1"/>
          </p:nvPr>
        </p:nvSpPr>
        <p:spPr>
          <a:xfrm>
            <a:off x="304800" y="1565687"/>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31" name="Text Placeholder 16">
            <a:extLst>
              <a:ext uri="{FF2B5EF4-FFF2-40B4-BE49-F238E27FC236}">
                <a16:creationId xmlns:a16="http://schemas.microsoft.com/office/drawing/2014/main" id="{0DB241DA-A3BE-4F4D-998C-A588CE3E61CD}"/>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32" name="Text Placeholder 16">
            <a:extLst>
              <a:ext uri="{FF2B5EF4-FFF2-40B4-BE49-F238E27FC236}">
                <a16:creationId xmlns:a16="http://schemas.microsoft.com/office/drawing/2014/main" id="{9433D0B3-6888-B446-8894-3B23E987168E}"/>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33" name="Text Placeholder 9">
            <a:extLst>
              <a:ext uri="{FF2B5EF4-FFF2-40B4-BE49-F238E27FC236}">
                <a16:creationId xmlns:a16="http://schemas.microsoft.com/office/drawing/2014/main" id="{BA8A7BC3-C0BC-0044-8269-B7C7821CB142}"/>
              </a:ext>
            </a:extLst>
          </p:cNvPr>
          <p:cNvSpPr>
            <a:spLocks noGrp="1"/>
          </p:cNvSpPr>
          <p:nvPr>
            <p:ph type="body" sz="quarter" idx="41"/>
          </p:nvPr>
        </p:nvSpPr>
        <p:spPr>
          <a:xfrm>
            <a:off x="306000" y="3141629"/>
            <a:ext cx="2674800" cy="105315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34" name="Text Placeholder 9">
            <a:extLst>
              <a:ext uri="{FF2B5EF4-FFF2-40B4-BE49-F238E27FC236}">
                <a16:creationId xmlns:a16="http://schemas.microsoft.com/office/drawing/2014/main" id="{92DE8D5F-60B2-2D4B-ACE4-ED7952F4095F}"/>
              </a:ext>
            </a:extLst>
          </p:cNvPr>
          <p:cNvSpPr>
            <a:spLocks noGrp="1"/>
          </p:cNvSpPr>
          <p:nvPr>
            <p:ph type="body" sz="quarter" idx="42"/>
          </p:nvPr>
        </p:nvSpPr>
        <p:spPr>
          <a:xfrm>
            <a:off x="3273897" y="3141629"/>
            <a:ext cx="2674800" cy="105315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35" name="Text Placeholder 9">
            <a:extLst>
              <a:ext uri="{FF2B5EF4-FFF2-40B4-BE49-F238E27FC236}">
                <a16:creationId xmlns:a16="http://schemas.microsoft.com/office/drawing/2014/main" id="{CB135F2B-9C94-0D41-B21B-69C3D2ADC9AC}"/>
              </a:ext>
            </a:extLst>
          </p:cNvPr>
          <p:cNvSpPr>
            <a:spLocks noGrp="1"/>
          </p:cNvSpPr>
          <p:nvPr>
            <p:ph type="body" sz="quarter" idx="43"/>
          </p:nvPr>
        </p:nvSpPr>
        <p:spPr>
          <a:xfrm>
            <a:off x="6241794" y="3141629"/>
            <a:ext cx="2674800" cy="105315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36" name="Text Placeholder 9">
            <a:extLst>
              <a:ext uri="{FF2B5EF4-FFF2-40B4-BE49-F238E27FC236}">
                <a16:creationId xmlns:a16="http://schemas.microsoft.com/office/drawing/2014/main" id="{A4EB4D23-879C-A245-B469-B26C49FF10F8}"/>
              </a:ext>
            </a:extLst>
          </p:cNvPr>
          <p:cNvSpPr>
            <a:spLocks noGrp="1"/>
          </p:cNvSpPr>
          <p:nvPr>
            <p:ph type="body" sz="quarter" idx="44"/>
          </p:nvPr>
        </p:nvSpPr>
        <p:spPr>
          <a:xfrm>
            <a:off x="9209692" y="3141629"/>
            <a:ext cx="2674800" cy="105315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1" name="Text Placeholder 16">
            <a:extLst>
              <a:ext uri="{FF2B5EF4-FFF2-40B4-BE49-F238E27FC236}">
                <a16:creationId xmlns:a16="http://schemas.microsoft.com/office/drawing/2014/main" id="{A6098B52-A41F-7441-9C08-41C530CEDE8E}"/>
              </a:ext>
            </a:extLst>
          </p:cNvPr>
          <p:cNvSpPr>
            <a:spLocks noGrp="1"/>
          </p:cNvSpPr>
          <p:nvPr>
            <p:ph type="body" sz="quarter" idx="45" hasCustomPrompt="1"/>
          </p:nvPr>
        </p:nvSpPr>
        <p:spPr>
          <a:xfrm>
            <a:off x="306000" y="4360078"/>
            <a:ext cx="2674800" cy="697812"/>
          </a:xfrm>
        </p:spPr>
        <p:txBody>
          <a:bodyPr lIns="0" tIns="0" rIns="182880">
            <a:noAutofit/>
          </a:bodyPr>
          <a:lstStyle>
            <a:lvl1pPr marL="0" indent="0">
              <a:lnSpc>
                <a:spcPct val="100000"/>
              </a:lnSpc>
              <a:spcBef>
                <a:spcPts val="200"/>
              </a:spcBef>
              <a:buNone/>
              <a:defRPr sz="4800" b="1" i="0" spc="40" baseline="0">
                <a:solidFill>
                  <a:schemeClr val="accent1"/>
                </a:solidFill>
              </a:defRPr>
            </a:lvl1pPr>
            <a:lvl2pPr>
              <a:defRPr sz="2000"/>
            </a:lvl2pPr>
            <a:lvl3pPr>
              <a:defRPr sz="1800"/>
            </a:lvl3pPr>
            <a:lvl4pPr>
              <a:defRPr sz="1600"/>
            </a:lvl4pPr>
            <a:lvl5pPr>
              <a:defRPr sz="1600"/>
            </a:lvl5pPr>
          </a:lstStyle>
          <a:p>
            <a:pPr lvl="0"/>
            <a:r>
              <a:rPr lang="en-US" dirty="0"/>
              <a:t>xx%</a:t>
            </a:r>
          </a:p>
        </p:txBody>
      </p:sp>
      <p:sp>
        <p:nvSpPr>
          <p:cNvPr id="42" name="Text Placeholder 16">
            <a:extLst>
              <a:ext uri="{FF2B5EF4-FFF2-40B4-BE49-F238E27FC236}">
                <a16:creationId xmlns:a16="http://schemas.microsoft.com/office/drawing/2014/main" id="{53B3B310-2301-C941-841D-E3C312146972}"/>
              </a:ext>
            </a:extLst>
          </p:cNvPr>
          <p:cNvSpPr>
            <a:spLocks noGrp="1"/>
          </p:cNvSpPr>
          <p:nvPr>
            <p:ph type="body" sz="quarter" idx="46" hasCustomPrompt="1"/>
          </p:nvPr>
        </p:nvSpPr>
        <p:spPr>
          <a:xfrm>
            <a:off x="3274400" y="4360078"/>
            <a:ext cx="2674800" cy="697812"/>
          </a:xfrm>
        </p:spPr>
        <p:txBody>
          <a:bodyPr lIns="0" tIns="0" rIns="182880">
            <a:noAutofit/>
          </a:bodyPr>
          <a:lstStyle>
            <a:lvl1pPr marL="0" indent="0">
              <a:lnSpc>
                <a:spcPct val="100000"/>
              </a:lnSpc>
              <a:spcBef>
                <a:spcPts val="200"/>
              </a:spcBef>
              <a:buNone/>
              <a:defRPr sz="4800" b="1" i="0" spc="40" baseline="0">
                <a:solidFill>
                  <a:schemeClr val="tx2"/>
                </a:solidFill>
              </a:defRPr>
            </a:lvl1pPr>
            <a:lvl2pPr>
              <a:defRPr sz="2000"/>
            </a:lvl2pPr>
            <a:lvl3pPr>
              <a:defRPr sz="1800"/>
            </a:lvl3pPr>
            <a:lvl4pPr>
              <a:defRPr sz="1600"/>
            </a:lvl4pPr>
            <a:lvl5pPr>
              <a:defRPr sz="1600"/>
            </a:lvl5pPr>
          </a:lstStyle>
          <a:p>
            <a:pPr lvl="0"/>
            <a:r>
              <a:rPr lang="en-US" dirty="0"/>
              <a:t>xx%</a:t>
            </a:r>
          </a:p>
        </p:txBody>
      </p:sp>
      <p:sp>
        <p:nvSpPr>
          <p:cNvPr id="43" name="Text Placeholder 16">
            <a:extLst>
              <a:ext uri="{FF2B5EF4-FFF2-40B4-BE49-F238E27FC236}">
                <a16:creationId xmlns:a16="http://schemas.microsoft.com/office/drawing/2014/main" id="{F85946B3-1902-5D40-A2C0-2F6DD17900E4}"/>
              </a:ext>
            </a:extLst>
          </p:cNvPr>
          <p:cNvSpPr>
            <a:spLocks noGrp="1"/>
          </p:cNvSpPr>
          <p:nvPr>
            <p:ph type="body" sz="quarter" idx="47" hasCustomPrompt="1"/>
          </p:nvPr>
        </p:nvSpPr>
        <p:spPr>
          <a:xfrm>
            <a:off x="6242800" y="4360078"/>
            <a:ext cx="2674800" cy="697812"/>
          </a:xfrm>
        </p:spPr>
        <p:txBody>
          <a:bodyPr lIns="0" tIns="0" rIns="182880">
            <a:noAutofit/>
          </a:bodyPr>
          <a:lstStyle>
            <a:lvl1pPr marL="0" indent="0">
              <a:lnSpc>
                <a:spcPct val="100000"/>
              </a:lnSpc>
              <a:spcBef>
                <a:spcPts val="200"/>
              </a:spcBef>
              <a:buNone/>
              <a:defRPr sz="4800" b="1" i="0" spc="40" baseline="0">
                <a:solidFill>
                  <a:schemeClr val="tx2"/>
                </a:solidFill>
              </a:defRPr>
            </a:lvl1pPr>
            <a:lvl2pPr>
              <a:defRPr sz="2000"/>
            </a:lvl2pPr>
            <a:lvl3pPr>
              <a:defRPr sz="1800"/>
            </a:lvl3pPr>
            <a:lvl4pPr>
              <a:defRPr sz="1600"/>
            </a:lvl4pPr>
            <a:lvl5pPr>
              <a:defRPr sz="1600"/>
            </a:lvl5pPr>
          </a:lstStyle>
          <a:p>
            <a:pPr lvl="0"/>
            <a:r>
              <a:rPr lang="en-US" dirty="0"/>
              <a:t>xx%</a:t>
            </a:r>
          </a:p>
        </p:txBody>
      </p:sp>
      <p:sp>
        <p:nvSpPr>
          <p:cNvPr id="44" name="Text Placeholder 16">
            <a:extLst>
              <a:ext uri="{FF2B5EF4-FFF2-40B4-BE49-F238E27FC236}">
                <a16:creationId xmlns:a16="http://schemas.microsoft.com/office/drawing/2014/main" id="{6C83370B-8A43-0349-B8CA-1CED5D84092C}"/>
              </a:ext>
            </a:extLst>
          </p:cNvPr>
          <p:cNvSpPr>
            <a:spLocks noGrp="1"/>
          </p:cNvSpPr>
          <p:nvPr>
            <p:ph type="body" sz="quarter" idx="48" hasCustomPrompt="1"/>
          </p:nvPr>
        </p:nvSpPr>
        <p:spPr>
          <a:xfrm>
            <a:off x="9211200" y="4360078"/>
            <a:ext cx="2674800" cy="697812"/>
          </a:xfrm>
        </p:spPr>
        <p:txBody>
          <a:bodyPr lIns="0" tIns="0" rIns="182880">
            <a:noAutofit/>
          </a:bodyPr>
          <a:lstStyle>
            <a:lvl1pPr marL="0" marR="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sz="4800" b="1" i="0" spc="40" baseline="0">
                <a:solidFill>
                  <a:schemeClr val="tx2"/>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a:pPr>
            <a:r>
              <a:rPr lang="en-US" dirty="0"/>
              <a:t>xx%</a:t>
            </a:r>
          </a:p>
        </p:txBody>
      </p:sp>
      <p:sp>
        <p:nvSpPr>
          <p:cNvPr id="45" name="Text Placeholder 9">
            <a:extLst>
              <a:ext uri="{FF2B5EF4-FFF2-40B4-BE49-F238E27FC236}">
                <a16:creationId xmlns:a16="http://schemas.microsoft.com/office/drawing/2014/main" id="{E9BB6210-43CC-8740-A76D-DE385DAA5214}"/>
              </a:ext>
            </a:extLst>
          </p:cNvPr>
          <p:cNvSpPr>
            <a:spLocks noGrp="1"/>
          </p:cNvSpPr>
          <p:nvPr>
            <p:ph type="body" sz="quarter" idx="49"/>
          </p:nvPr>
        </p:nvSpPr>
        <p:spPr>
          <a:xfrm>
            <a:off x="306000" y="5056435"/>
            <a:ext cx="2674800" cy="105315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6" name="Text Placeholder 9">
            <a:extLst>
              <a:ext uri="{FF2B5EF4-FFF2-40B4-BE49-F238E27FC236}">
                <a16:creationId xmlns:a16="http://schemas.microsoft.com/office/drawing/2014/main" id="{97AE966B-E30F-1B43-AB16-246C5D0C44BB}"/>
              </a:ext>
            </a:extLst>
          </p:cNvPr>
          <p:cNvSpPr>
            <a:spLocks noGrp="1"/>
          </p:cNvSpPr>
          <p:nvPr>
            <p:ph type="body" sz="quarter" idx="50"/>
          </p:nvPr>
        </p:nvSpPr>
        <p:spPr>
          <a:xfrm>
            <a:off x="3273897" y="5056435"/>
            <a:ext cx="2674800" cy="105315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7" name="Text Placeholder 9">
            <a:extLst>
              <a:ext uri="{FF2B5EF4-FFF2-40B4-BE49-F238E27FC236}">
                <a16:creationId xmlns:a16="http://schemas.microsoft.com/office/drawing/2014/main" id="{C49DF194-77D0-3345-8D74-B29D2146D306}"/>
              </a:ext>
            </a:extLst>
          </p:cNvPr>
          <p:cNvSpPr>
            <a:spLocks noGrp="1"/>
          </p:cNvSpPr>
          <p:nvPr>
            <p:ph type="body" sz="quarter" idx="51"/>
          </p:nvPr>
        </p:nvSpPr>
        <p:spPr>
          <a:xfrm>
            <a:off x="6241794" y="5056435"/>
            <a:ext cx="2674800" cy="105315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8" name="Text Placeholder 9">
            <a:extLst>
              <a:ext uri="{FF2B5EF4-FFF2-40B4-BE49-F238E27FC236}">
                <a16:creationId xmlns:a16="http://schemas.microsoft.com/office/drawing/2014/main" id="{22F87BA2-E9B9-1048-B905-68ED7DEAF070}"/>
              </a:ext>
            </a:extLst>
          </p:cNvPr>
          <p:cNvSpPr>
            <a:spLocks noGrp="1"/>
          </p:cNvSpPr>
          <p:nvPr>
            <p:ph type="body" sz="quarter" idx="52"/>
          </p:nvPr>
        </p:nvSpPr>
        <p:spPr>
          <a:xfrm>
            <a:off x="9209692" y="5056435"/>
            <a:ext cx="2674800" cy="105315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762560935"/>
      </p:ext>
    </p:extLst>
  </p:cSld>
  <p:clrMapOvr>
    <a:masterClrMapping/>
  </p:clrMapOvr>
  <p:extLst>
    <p:ext uri="{DCECCB84-F9BA-43D5-87BE-67443E8EF086}">
      <p15:sldGuideLst xmlns:p15="http://schemas.microsoft.com/office/powerpoint/2012/main">
        <p15:guide id="1" pos="2016">
          <p15:clr>
            <a:srgbClr val="FBAE40"/>
          </p15:clr>
        </p15:guide>
        <p15:guide id="2" pos="5664">
          <p15:clr>
            <a:srgbClr val="FBAE40"/>
          </p15:clr>
        </p15:guide>
        <p15:guide id="3" orient="horz" pos="2409"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umbers &amp; facts with pictur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609C5849-0DEA-408D-A18F-F8869CDAB77C}" type="datetime3">
              <a:rPr lang="en-US" smtClean="0"/>
              <a:t>10 March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dirty="0"/>
          </a:p>
        </p:txBody>
      </p:sp>
      <p:sp>
        <p:nvSpPr>
          <p:cNvPr id="30" name="Picture Placeholder 2">
            <a:extLst>
              <a:ext uri="{FF2B5EF4-FFF2-40B4-BE49-F238E27FC236}">
                <a16:creationId xmlns:a16="http://schemas.microsoft.com/office/drawing/2014/main" id="{B46ABF13-CD50-6F4E-B807-92B73478E801}"/>
              </a:ext>
            </a:extLst>
          </p:cNvPr>
          <p:cNvSpPr>
            <a:spLocks noGrp="1"/>
          </p:cNvSpPr>
          <p:nvPr>
            <p:ph type="pic" sz="quarter" idx="19"/>
          </p:nvPr>
        </p:nvSpPr>
        <p:spPr>
          <a:xfrm>
            <a:off x="6240465" y="304800"/>
            <a:ext cx="5645162" cy="5753100"/>
          </a:xfrm>
          <a:solidFill>
            <a:schemeClr val="bg2"/>
          </a:solidFill>
          <a:ln w="381000" cap="flat">
            <a:noFill/>
            <a:miter lim="800000"/>
          </a:ln>
        </p:spPr>
        <p:txBody>
          <a:bodyPr/>
          <a:lstStyle/>
          <a:p>
            <a:r>
              <a:rPr lang="en-US" dirty="0"/>
              <a:t>Click icon to add picture</a:t>
            </a:r>
          </a:p>
        </p:txBody>
      </p:sp>
      <p:sp>
        <p:nvSpPr>
          <p:cNvPr id="22" name="Text Placeholder 16">
            <a:extLst>
              <a:ext uri="{FF2B5EF4-FFF2-40B4-BE49-F238E27FC236}">
                <a16:creationId xmlns:a16="http://schemas.microsoft.com/office/drawing/2014/main" id="{FF0DF6C1-76F3-6E44-B373-40736B5108E2}"/>
              </a:ext>
            </a:extLst>
          </p:cNvPr>
          <p:cNvSpPr>
            <a:spLocks noGrp="1"/>
          </p:cNvSpPr>
          <p:nvPr>
            <p:ph type="body" sz="quarter" idx="13" hasCustomPrompt="1"/>
          </p:nvPr>
        </p:nvSpPr>
        <p:spPr>
          <a:xfrm>
            <a:off x="304800" y="304800"/>
            <a:ext cx="5652730"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23" name="Text Placeholder 16">
            <a:extLst>
              <a:ext uri="{FF2B5EF4-FFF2-40B4-BE49-F238E27FC236}">
                <a16:creationId xmlns:a16="http://schemas.microsoft.com/office/drawing/2014/main" id="{7FFE8B4D-6479-F542-9F14-5FAE075FDFEC}"/>
              </a:ext>
            </a:extLst>
          </p:cNvPr>
          <p:cNvSpPr>
            <a:spLocks noGrp="1"/>
          </p:cNvSpPr>
          <p:nvPr>
            <p:ph type="body" sz="quarter" idx="14" hasCustomPrompt="1"/>
          </p:nvPr>
        </p:nvSpPr>
        <p:spPr>
          <a:xfrm>
            <a:off x="304800" y="671605"/>
            <a:ext cx="5652730"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20" name="Text Placeholder 16">
            <a:extLst>
              <a:ext uri="{FF2B5EF4-FFF2-40B4-BE49-F238E27FC236}">
                <a16:creationId xmlns:a16="http://schemas.microsoft.com/office/drawing/2014/main" id="{C05BF78C-4EB7-4966-9EDC-CE6B7D7AEEC8}"/>
              </a:ext>
            </a:extLst>
          </p:cNvPr>
          <p:cNvSpPr>
            <a:spLocks noGrp="1"/>
          </p:cNvSpPr>
          <p:nvPr>
            <p:ph type="body" sz="quarter" idx="38" hasCustomPrompt="1"/>
          </p:nvPr>
        </p:nvSpPr>
        <p:spPr>
          <a:xfrm>
            <a:off x="305007" y="1914654"/>
            <a:ext cx="5646531" cy="319085"/>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Header 1</a:t>
            </a:r>
          </a:p>
        </p:txBody>
      </p:sp>
      <p:sp>
        <p:nvSpPr>
          <p:cNvPr id="21" name="Text Placeholder 16">
            <a:extLst>
              <a:ext uri="{FF2B5EF4-FFF2-40B4-BE49-F238E27FC236}">
                <a16:creationId xmlns:a16="http://schemas.microsoft.com/office/drawing/2014/main" id="{4E9FA491-1DA7-45AB-A4C2-DD477AD85CFB}"/>
              </a:ext>
            </a:extLst>
          </p:cNvPr>
          <p:cNvSpPr>
            <a:spLocks noGrp="1"/>
          </p:cNvSpPr>
          <p:nvPr>
            <p:ph type="body" sz="quarter" idx="39" hasCustomPrompt="1"/>
          </p:nvPr>
        </p:nvSpPr>
        <p:spPr>
          <a:xfrm>
            <a:off x="304801" y="2250235"/>
            <a:ext cx="5652729" cy="435009"/>
          </a:xfrm>
        </p:spPr>
        <p:txBody>
          <a:bodyPr lIns="0" tIns="0" rIns="274320">
            <a:noAutofit/>
          </a:bodyPr>
          <a:lstStyle>
            <a:lvl1pPr marL="0" indent="0">
              <a:lnSpc>
                <a:spcPts val="2000"/>
              </a:lnSpc>
              <a:spcBef>
                <a:spcPts val="200"/>
              </a:spcBef>
              <a:buNone/>
              <a:defRPr sz="1400" b="0" i="0" spc="0" baseline="0">
                <a:solidFill>
                  <a:schemeClr val="tx1"/>
                </a:solidFill>
              </a:defRPr>
            </a:lvl1pPr>
            <a:lvl2pPr>
              <a:defRPr sz="2000"/>
            </a:lvl2pPr>
            <a:lvl3pPr>
              <a:defRPr sz="1800"/>
            </a:lvl3pPr>
            <a:lvl4pPr>
              <a:defRPr sz="1600"/>
            </a:lvl4pPr>
            <a:lvl5pPr>
              <a:defRPr sz="1600"/>
            </a:lvl5pPr>
          </a:lstStyle>
          <a:p>
            <a:pPr lvl="0"/>
            <a:r>
              <a:rPr lang="en-US" dirty="0"/>
              <a:t>Text here</a:t>
            </a:r>
          </a:p>
        </p:txBody>
      </p:sp>
      <p:sp>
        <p:nvSpPr>
          <p:cNvPr id="29" name="Text Placeholder 16">
            <a:extLst>
              <a:ext uri="{FF2B5EF4-FFF2-40B4-BE49-F238E27FC236}">
                <a16:creationId xmlns:a16="http://schemas.microsoft.com/office/drawing/2014/main" id="{51CC9C77-B54B-48A7-AECE-C95B4002B960}"/>
              </a:ext>
            </a:extLst>
          </p:cNvPr>
          <p:cNvSpPr>
            <a:spLocks noGrp="1"/>
          </p:cNvSpPr>
          <p:nvPr>
            <p:ph type="body" sz="quarter" idx="45" hasCustomPrompt="1"/>
          </p:nvPr>
        </p:nvSpPr>
        <p:spPr>
          <a:xfrm>
            <a:off x="304800" y="1565686"/>
            <a:ext cx="5646738" cy="36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54" name="Text Placeholder 16">
            <a:extLst>
              <a:ext uri="{FF2B5EF4-FFF2-40B4-BE49-F238E27FC236}">
                <a16:creationId xmlns:a16="http://schemas.microsoft.com/office/drawing/2014/main" id="{3B88F8CD-7A7E-4895-9208-6445A9124BBB}"/>
              </a:ext>
            </a:extLst>
          </p:cNvPr>
          <p:cNvSpPr>
            <a:spLocks noGrp="1"/>
          </p:cNvSpPr>
          <p:nvPr>
            <p:ph type="body" sz="quarter" idx="18" hasCustomPrompt="1"/>
          </p:nvPr>
        </p:nvSpPr>
        <p:spPr>
          <a:xfrm>
            <a:off x="306000" y="2788278"/>
            <a:ext cx="2674800" cy="697812"/>
          </a:xfrm>
        </p:spPr>
        <p:txBody>
          <a:bodyPr lIns="0" tIns="0" rIns="182880">
            <a:noAutofit/>
          </a:bodyPr>
          <a:lstStyle>
            <a:lvl1pPr marL="0" indent="0">
              <a:lnSpc>
                <a:spcPct val="100000"/>
              </a:lnSpc>
              <a:spcBef>
                <a:spcPts val="200"/>
              </a:spcBef>
              <a:buNone/>
              <a:defRPr sz="4800" b="1" i="0" spc="40" baseline="0">
                <a:solidFill>
                  <a:schemeClr val="accent1"/>
                </a:solidFill>
              </a:defRPr>
            </a:lvl1pPr>
            <a:lvl2pPr>
              <a:defRPr sz="2000"/>
            </a:lvl2pPr>
            <a:lvl3pPr>
              <a:defRPr sz="1800"/>
            </a:lvl3pPr>
            <a:lvl4pPr>
              <a:defRPr sz="1600"/>
            </a:lvl4pPr>
            <a:lvl5pPr>
              <a:defRPr sz="1600"/>
            </a:lvl5pPr>
          </a:lstStyle>
          <a:p>
            <a:pPr lvl="0"/>
            <a:r>
              <a:rPr lang="en-US" dirty="0"/>
              <a:t>xx%</a:t>
            </a:r>
          </a:p>
        </p:txBody>
      </p:sp>
      <p:sp>
        <p:nvSpPr>
          <p:cNvPr id="55" name="Text Placeholder 16">
            <a:extLst>
              <a:ext uri="{FF2B5EF4-FFF2-40B4-BE49-F238E27FC236}">
                <a16:creationId xmlns:a16="http://schemas.microsoft.com/office/drawing/2014/main" id="{2315E573-B809-4113-88A0-6163A1213791}"/>
              </a:ext>
            </a:extLst>
          </p:cNvPr>
          <p:cNvSpPr>
            <a:spLocks noGrp="1"/>
          </p:cNvSpPr>
          <p:nvPr>
            <p:ph type="body" sz="quarter" idx="23" hasCustomPrompt="1"/>
          </p:nvPr>
        </p:nvSpPr>
        <p:spPr>
          <a:xfrm>
            <a:off x="3274400" y="2788278"/>
            <a:ext cx="2674800" cy="697812"/>
          </a:xfrm>
        </p:spPr>
        <p:txBody>
          <a:bodyPr lIns="0" tIns="0" rIns="182880">
            <a:noAutofit/>
          </a:bodyPr>
          <a:lstStyle>
            <a:lvl1pPr marL="0" indent="0">
              <a:lnSpc>
                <a:spcPct val="100000"/>
              </a:lnSpc>
              <a:spcBef>
                <a:spcPts val="200"/>
              </a:spcBef>
              <a:buNone/>
              <a:defRPr sz="4800" b="1" i="0" spc="40" baseline="0">
                <a:solidFill>
                  <a:schemeClr val="tx2"/>
                </a:solidFill>
              </a:defRPr>
            </a:lvl1pPr>
            <a:lvl2pPr>
              <a:defRPr sz="2000"/>
            </a:lvl2pPr>
            <a:lvl3pPr>
              <a:defRPr sz="1800"/>
            </a:lvl3pPr>
            <a:lvl4pPr>
              <a:defRPr sz="1600"/>
            </a:lvl4pPr>
            <a:lvl5pPr>
              <a:defRPr sz="1600"/>
            </a:lvl5pPr>
          </a:lstStyle>
          <a:p>
            <a:pPr lvl="0"/>
            <a:r>
              <a:rPr lang="en-US" dirty="0"/>
              <a:t>xx%</a:t>
            </a:r>
          </a:p>
        </p:txBody>
      </p:sp>
      <p:sp>
        <p:nvSpPr>
          <p:cNvPr id="56" name="Text Placeholder 9">
            <a:extLst>
              <a:ext uri="{FF2B5EF4-FFF2-40B4-BE49-F238E27FC236}">
                <a16:creationId xmlns:a16="http://schemas.microsoft.com/office/drawing/2014/main" id="{E9420346-8F69-43AB-8FAA-4279AFA67C51}"/>
              </a:ext>
            </a:extLst>
          </p:cNvPr>
          <p:cNvSpPr>
            <a:spLocks noGrp="1"/>
          </p:cNvSpPr>
          <p:nvPr>
            <p:ph type="body" sz="quarter" idx="41"/>
          </p:nvPr>
        </p:nvSpPr>
        <p:spPr>
          <a:xfrm>
            <a:off x="306000" y="3484635"/>
            <a:ext cx="2674800" cy="658459"/>
          </a:xfrm>
        </p:spPr>
        <p:txBody>
          <a:bodyPr/>
          <a:lstStyle/>
          <a:p>
            <a:pPr lvl="0"/>
            <a:r>
              <a:rPr lang="en-US"/>
              <a:t>Click to edit Master text styles</a:t>
            </a:r>
          </a:p>
          <a:p>
            <a:pPr lvl="1"/>
            <a:r>
              <a:rPr lang="en-US"/>
              <a:t>Second level</a:t>
            </a:r>
          </a:p>
        </p:txBody>
      </p:sp>
      <p:sp>
        <p:nvSpPr>
          <p:cNvPr id="57" name="Text Placeholder 9">
            <a:extLst>
              <a:ext uri="{FF2B5EF4-FFF2-40B4-BE49-F238E27FC236}">
                <a16:creationId xmlns:a16="http://schemas.microsoft.com/office/drawing/2014/main" id="{5525FB6A-5C03-4C68-9B51-89053879E97D}"/>
              </a:ext>
            </a:extLst>
          </p:cNvPr>
          <p:cNvSpPr>
            <a:spLocks noGrp="1"/>
          </p:cNvSpPr>
          <p:nvPr>
            <p:ph type="body" sz="quarter" idx="42"/>
          </p:nvPr>
        </p:nvSpPr>
        <p:spPr>
          <a:xfrm>
            <a:off x="3273897" y="3484635"/>
            <a:ext cx="2674800" cy="658459"/>
          </a:xfrm>
        </p:spPr>
        <p:txBody>
          <a:bodyPr/>
          <a:lstStyle/>
          <a:p>
            <a:pPr lvl="0"/>
            <a:r>
              <a:rPr lang="en-US"/>
              <a:t>Click to edit Master text styles</a:t>
            </a:r>
          </a:p>
          <a:p>
            <a:pPr lvl="1"/>
            <a:r>
              <a:rPr lang="en-US"/>
              <a:t>Second level</a:t>
            </a:r>
          </a:p>
        </p:txBody>
      </p:sp>
      <p:sp>
        <p:nvSpPr>
          <p:cNvPr id="58" name="Text Placeholder 16">
            <a:extLst>
              <a:ext uri="{FF2B5EF4-FFF2-40B4-BE49-F238E27FC236}">
                <a16:creationId xmlns:a16="http://schemas.microsoft.com/office/drawing/2014/main" id="{F39FE102-E3F1-4189-AD24-B31C8316A39C}"/>
              </a:ext>
            </a:extLst>
          </p:cNvPr>
          <p:cNvSpPr>
            <a:spLocks noGrp="1"/>
          </p:cNvSpPr>
          <p:nvPr>
            <p:ph type="body" sz="quarter" idx="46" hasCustomPrompt="1"/>
          </p:nvPr>
        </p:nvSpPr>
        <p:spPr>
          <a:xfrm>
            <a:off x="306000" y="4703084"/>
            <a:ext cx="2674800" cy="697812"/>
          </a:xfrm>
        </p:spPr>
        <p:txBody>
          <a:bodyPr lIns="0" tIns="0" rIns="182880">
            <a:noAutofit/>
          </a:bodyPr>
          <a:lstStyle>
            <a:lvl1pPr marL="0" indent="0">
              <a:lnSpc>
                <a:spcPct val="100000"/>
              </a:lnSpc>
              <a:spcBef>
                <a:spcPts val="200"/>
              </a:spcBef>
              <a:buNone/>
              <a:defRPr sz="4800" b="1" i="0" spc="40" baseline="0">
                <a:solidFill>
                  <a:schemeClr val="accent1"/>
                </a:solidFill>
              </a:defRPr>
            </a:lvl1pPr>
            <a:lvl2pPr>
              <a:defRPr sz="2000"/>
            </a:lvl2pPr>
            <a:lvl3pPr>
              <a:defRPr sz="1800"/>
            </a:lvl3pPr>
            <a:lvl4pPr>
              <a:defRPr sz="1600"/>
            </a:lvl4pPr>
            <a:lvl5pPr>
              <a:defRPr sz="1600"/>
            </a:lvl5pPr>
          </a:lstStyle>
          <a:p>
            <a:pPr lvl="0"/>
            <a:r>
              <a:rPr lang="en-US" dirty="0"/>
              <a:t>xx%</a:t>
            </a:r>
          </a:p>
        </p:txBody>
      </p:sp>
      <p:sp>
        <p:nvSpPr>
          <p:cNvPr id="59" name="Text Placeholder 16">
            <a:extLst>
              <a:ext uri="{FF2B5EF4-FFF2-40B4-BE49-F238E27FC236}">
                <a16:creationId xmlns:a16="http://schemas.microsoft.com/office/drawing/2014/main" id="{9E62D64C-85DD-4F86-9A55-CFD932BAFE5A}"/>
              </a:ext>
            </a:extLst>
          </p:cNvPr>
          <p:cNvSpPr>
            <a:spLocks noGrp="1"/>
          </p:cNvSpPr>
          <p:nvPr>
            <p:ph type="body" sz="quarter" idx="47" hasCustomPrompt="1"/>
          </p:nvPr>
        </p:nvSpPr>
        <p:spPr>
          <a:xfrm>
            <a:off x="3274400" y="4703084"/>
            <a:ext cx="2674800" cy="697812"/>
          </a:xfrm>
        </p:spPr>
        <p:txBody>
          <a:bodyPr lIns="0" tIns="0" rIns="182880">
            <a:noAutofit/>
          </a:bodyPr>
          <a:lstStyle>
            <a:lvl1pPr marL="0" indent="0">
              <a:lnSpc>
                <a:spcPct val="100000"/>
              </a:lnSpc>
              <a:spcBef>
                <a:spcPts val="200"/>
              </a:spcBef>
              <a:buNone/>
              <a:defRPr sz="4800" b="1" i="0" spc="40" baseline="0">
                <a:solidFill>
                  <a:schemeClr val="tx2"/>
                </a:solidFill>
              </a:defRPr>
            </a:lvl1pPr>
            <a:lvl2pPr>
              <a:defRPr sz="2000"/>
            </a:lvl2pPr>
            <a:lvl3pPr>
              <a:defRPr sz="1800"/>
            </a:lvl3pPr>
            <a:lvl4pPr>
              <a:defRPr sz="1600"/>
            </a:lvl4pPr>
            <a:lvl5pPr>
              <a:defRPr sz="1600"/>
            </a:lvl5pPr>
          </a:lstStyle>
          <a:p>
            <a:pPr lvl="0"/>
            <a:r>
              <a:rPr lang="en-US" dirty="0"/>
              <a:t>xx%</a:t>
            </a:r>
          </a:p>
        </p:txBody>
      </p:sp>
      <p:sp>
        <p:nvSpPr>
          <p:cNvPr id="60" name="Text Placeholder 9">
            <a:extLst>
              <a:ext uri="{FF2B5EF4-FFF2-40B4-BE49-F238E27FC236}">
                <a16:creationId xmlns:a16="http://schemas.microsoft.com/office/drawing/2014/main" id="{3A6BE814-C7E6-4DAC-B202-95D56965599F}"/>
              </a:ext>
            </a:extLst>
          </p:cNvPr>
          <p:cNvSpPr>
            <a:spLocks noGrp="1"/>
          </p:cNvSpPr>
          <p:nvPr>
            <p:ph type="body" sz="quarter" idx="49"/>
          </p:nvPr>
        </p:nvSpPr>
        <p:spPr>
          <a:xfrm>
            <a:off x="306000" y="5399441"/>
            <a:ext cx="2674800" cy="658459"/>
          </a:xfrm>
        </p:spPr>
        <p:txBody>
          <a:bodyPr/>
          <a:lstStyle/>
          <a:p>
            <a:pPr lvl="0"/>
            <a:r>
              <a:rPr lang="en-US"/>
              <a:t>Click to edit Master text styles</a:t>
            </a:r>
          </a:p>
          <a:p>
            <a:pPr lvl="1"/>
            <a:r>
              <a:rPr lang="en-US"/>
              <a:t>Second level</a:t>
            </a:r>
          </a:p>
        </p:txBody>
      </p:sp>
      <p:sp>
        <p:nvSpPr>
          <p:cNvPr id="61" name="Text Placeholder 9">
            <a:extLst>
              <a:ext uri="{FF2B5EF4-FFF2-40B4-BE49-F238E27FC236}">
                <a16:creationId xmlns:a16="http://schemas.microsoft.com/office/drawing/2014/main" id="{3C4D85F0-4B47-4CBD-BECC-A29142EBFB7A}"/>
              </a:ext>
            </a:extLst>
          </p:cNvPr>
          <p:cNvSpPr>
            <a:spLocks noGrp="1"/>
          </p:cNvSpPr>
          <p:nvPr>
            <p:ph type="body" sz="quarter" idx="50"/>
          </p:nvPr>
        </p:nvSpPr>
        <p:spPr>
          <a:xfrm>
            <a:off x="3273897" y="5399441"/>
            <a:ext cx="2674800" cy="658459"/>
          </a:xfrm>
        </p:spPr>
        <p:txBody>
          <a:bodyPr/>
          <a:lstStyle/>
          <a:p>
            <a:pPr lvl="0"/>
            <a:r>
              <a:rPr lang="en-US"/>
              <a:t>Click to edit Master text styles</a:t>
            </a:r>
          </a:p>
          <a:p>
            <a:pPr lvl="1"/>
            <a:r>
              <a:rPr lang="en-US"/>
              <a:t>Second level</a:t>
            </a:r>
          </a:p>
        </p:txBody>
      </p:sp>
      <p:sp>
        <p:nvSpPr>
          <p:cNvPr id="62" name="Text Placeholder 16">
            <a:extLst>
              <a:ext uri="{FF2B5EF4-FFF2-40B4-BE49-F238E27FC236}">
                <a16:creationId xmlns:a16="http://schemas.microsoft.com/office/drawing/2014/main" id="{2A486961-DF5E-4FF5-AF4D-56B37F19F31B}"/>
              </a:ext>
            </a:extLst>
          </p:cNvPr>
          <p:cNvSpPr>
            <a:spLocks noGrp="1"/>
          </p:cNvSpPr>
          <p:nvPr>
            <p:ph type="body" sz="quarter" idx="51" hasCustomPrompt="1"/>
          </p:nvPr>
        </p:nvSpPr>
        <p:spPr>
          <a:xfrm>
            <a:off x="305007" y="4263546"/>
            <a:ext cx="5646531" cy="319085"/>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Header 2</a:t>
            </a:r>
          </a:p>
        </p:txBody>
      </p:sp>
    </p:spTree>
    <p:extLst>
      <p:ext uri="{BB962C8B-B14F-4D97-AF65-F5344CB8AC3E}">
        <p14:creationId xmlns:p14="http://schemas.microsoft.com/office/powerpoint/2010/main" val="3454024795"/>
      </p:ext>
    </p:extLst>
  </p:cSld>
  <p:clrMapOvr>
    <a:masterClrMapping/>
  </p:clrMapOvr>
  <p:extLst>
    <p:ext uri="{DCECCB84-F9BA-43D5-87BE-67443E8EF086}">
      <p15:sldGuideLst xmlns:p15="http://schemas.microsoft.com/office/powerpoint/2012/main">
        <p15:guide id="1" pos="2016">
          <p15:clr>
            <a:srgbClr val="FBAE40"/>
          </p15:clr>
        </p15:guide>
        <p15:guide id="2" pos="559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text with 2 row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noAutofit/>
          </a:bodyPr>
          <a:lstStyle/>
          <a:p>
            <a:fld id="{D314D28C-AC78-4B2C-825F-A09F1D7C3C01}" type="datetime3">
              <a:rPr lang="en-US" smtClean="0"/>
              <a:t>10 March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noAutofit/>
          </a:bodyPr>
          <a:lstStyle/>
          <a:p>
            <a:fld id="{731A1681-B67C-634E-B9F8-D054051C2089}" type="slidenum">
              <a:rPr lang="en-US" smtClean="0"/>
              <a:t>‹#›</a:t>
            </a:fld>
            <a:endParaRPr lang="en-US" dirty="0"/>
          </a:p>
        </p:txBody>
      </p:sp>
      <p:sp>
        <p:nvSpPr>
          <p:cNvPr id="16" name="Text Placeholder 16">
            <a:extLst>
              <a:ext uri="{FF2B5EF4-FFF2-40B4-BE49-F238E27FC236}">
                <a16:creationId xmlns:a16="http://schemas.microsoft.com/office/drawing/2014/main" id="{E6870A69-C086-C446-954A-20BD27E741BA}"/>
              </a:ext>
            </a:extLst>
          </p:cNvPr>
          <p:cNvSpPr>
            <a:spLocks noGrp="1"/>
          </p:cNvSpPr>
          <p:nvPr>
            <p:ph type="body" sz="quarter" idx="18" hasCustomPrompt="1"/>
          </p:nvPr>
        </p:nvSpPr>
        <p:spPr>
          <a:xfrm>
            <a:off x="304800" y="2438401"/>
            <a:ext cx="5642613" cy="334876"/>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18" name="Text Placeholder 16">
            <a:extLst>
              <a:ext uri="{FF2B5EF4-FFF2-40B4-BE49-F238E27FC236}">
                <a16:creationId xmlns:a16="http://schemas.microsoft.com/office/drawing/2014/main" id="{0CF4CD34-AEE4-5346-A696-02A64B6DBC58}"/>
              </a:ext>
            </a:extLst>
          </p:cNvPr>
          <p:cNvSpPr>
            <a:spLocks noGrp="1"/>
          </p:cNvSpPr>
          <p:nvPr>
            <p:ph type="body" sz="quarter" idx="23" hasCustomPrompt="1"/>
          </p:nvPr>
        </p:nvSpPr>
        <p:spPr>
          <a:xfrm>
            <a:off x="6248719" y="2438401"/>
            <a:ext cx="5642714"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2</a:t>
            </a:r>
          </a:p>
        </p:txBody>
      </p:sp>
      <p:sp>
        <p:nvSpPr>
          <p:cNvPr id="23" name="Text Placeholder 16">
            <a:extLst>
              <a:ext uri="{FF2B5EF4-FFF2-40B4-BE49-F238E27FC236}">
                <a16:creationId xmlns:a16="http://schemas.microsoft.com/office/drawing/2014/main" id="{67C721ED-D4C4-C347-9DB7-4E60D339AFEB}"/>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24" name="Text Placeholder 16">
            <a:extLst>
              <a:ext uri="{FF2B5EF4-FFF2-40B4-BE49-F238E27FC236}">
                <a16:creationId xmlns:a16="http://schemas.microsoft.com/office/drawing/2014/main" id="{846BF927-5267-DF4B-B188-F2C138A0AFC4}"/>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25" name="Text Placeholder 16">
            <a:extLst>
              <a:ext uri="{FF2B5EF4-FFF2-40B4-BE49-F238E27FC236}">
                <a16:creationId xmlns:a16="http://schemas.microsoft.com/office/drawing/2014/main" id="{CF679B78-7A94-5445-A607-D17D9BDBCBAD}"/>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13" name="Text Placeholder 16">
            <a:extLst>
              <a:ext uri="{FF2B5EF4-FFF2-40B4-BE49-F238E27FC236}">
                <a16:creationId xmlns:a16="http://schemas.microsoft.com/office/drawing/2014/main" id="{39FF358D-8F5F-0F47-B9AD-2CAFA4176E75}"/>
              </a:ext>
            </a:extLst>
          </p:cNvPr>
          <p:cNvSpPr>
            <a:spLocks noGrp="1"/>
          </p:cNvSpPr>
          <p:nvPr>
            <p:ph type="body" sz="quarter" idx="28" hasCustomPrompt="1"/>
          </p:nvPr>
        </p:nvSpPr>
        <p:spPr>
          <a:xfrm>
            <a:off x="304800" y="4288012"/>
            <a:ext cx="5642613" cy="334800"/>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3</a:t>
            </a:r>
          </a:p>
        </p:txBody>
      </p:sp>
      <p:sp>
        <p:nvSpPr>
          <p:cNvPr id="21" name="Text Placeholder 16">
            <a:extLst>
              <a:ext uri="{FF2B5EF4-FFF2-40B4-BE49-F238E27FC236}">
                <a16:creationId xmlns:a16="http://schemas.microsoft.com/office/drawing/2014/main" id="{58DEA869-D42D-D24A-A95F-102C38A78FA0}"/>
              </a:ext>
            </a:extLst>
          </p:cNvPr>
          <p:cNvSpPr>
            <a:spLocks noGrp="1"/>
          </p:cNvSpPr>
          <p:nvPr>
            <p:ph type="body" sz="quarter" idx="30" hasCustomPrompt="1"/>
          </p:nvPr>
        </p:nvSpPr>
        <p:spPr>
          <a:xfrm>
            <a:off x="6248719" y="4288012"/>
            <a:ext cx="5642714" cy="334800"/>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4</a:t>
            </a:r>
          </a:p>
        </p:txBody>
      </p:sp>
      <p:sp>
        <p:nvSpPr>
          <p:cNvPr id="17" name="Content Placeholder 2">
            <a:extLst>
              <a:ext uri="{FF2B5EF4-FFF2-40B4-BE49-F238E27FC236}">
                <a16:creationId xmlns:a16="http://schemas.microsoft.com/office/drawing/2014/main" id="{9087DEA1-75A4-4498-8B5E-52EDC19C29BB}"/>
              </a:ext>
            </a:extLst>
          </p:cNvPr>
          <p:cNvSpPr>
            <a:spLocks noGrp="1"/>
          </p:cNvSpPr>
          <p:nvPr>
            <p:ph sz="quarter" idx="29"/>
          </p:nvPr>
        </p:nvSpPr>
        <p:spPr>
          <a:xfrm>
            <a:off x="304800" y="2786725"/>
            <a:ext cx="5648400" cy="143754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Content Placeholder 2">
            <a:extLst>
              <a:ext uri="{FF2B5EF4-FFF2-40B4-BE49-F238E27FC236}">
                <a16:creationId xmlns:a16="http://schemas.microsoft.com/office/drawing/2014/main" id="{5AF2BE34-5935-4D4D-8A44-C68E0E9C1C4E}"/>
              </a:ext>
            </a:extLst>
          </p:cNvPr>
          <p:cNvSpPr>
            <a:spLocks noGrp="1"/>
          </p:cNvSpPr>
          <p:nvPr>
            <p:ph sz="quarter" idx="40"/>
          </p:nvPr>
        </p:nvSpPr>
        <p:spPr>
          <a:xfrm>
            <a:off x="6248719" y="2786725"/>
            <a:ext cx="5648400" cy="143754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0" name="Content Placeholder 2">
            <a:extLst>
              <a:ext uri="{FF2B5EF4-FFF2-40B4-BE49-F238E27FC236}">
                <a16:creationId xmlns:a16="http://schemas.microsoft.com/office/drawing/2014/main" id="{6E4B013F-AB50-42D0-B5FD-FBEBA563BE61}"/>
              </a:ext>
            </a:extLst>
          </p:cNvPr>
          <p:cNvSpPr>
            <a:spLocks noGrp="1"/>
          </p:cNvSpPr>
          <p:nvPr>
            <p:ph sz="quarter" idx="41"/>
          </p:nvPr>
        </p:nvSpPr>
        <p:spPr>
          <a:xfrm>
            <a:off x="304800" y="4626794"/>
            <a:ext cx="5648400" cy="143754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1" name="Content Placeholder 2">
            <a:extLst>
              <a:ext uri="{FF2B5EF4-FFF2-40B4-BE49-F238E27FC236}">
                <a16:creationId xmlns:a16="http://schemas.microsoft.com/office/drawing/2014/main" id="{36106B24-6D9B-4ADF-82E0-543B91AAB242}"/>
              </a:ext>
            </a:extLst>
          </p:cNvPr>
          <p:cNvSpPr>
            <a:spLocks noGrp="1"/>
          </p:cNvSpPr>
          <p:nvPr>
            <p:ph sz="quarter" idx="42"/>
          </p:nvPr>
        </p:nvSpPr>
        <p:spPr>
          <a:xfrm>
            <a:off x="6248719" y="4626794"/>
            <a:ext cx="5648400" cy="143754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909608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BEB84562-DDAA-45FF-91C6-941FB5F4AE5A}" type="datetime3">
              <a:rPr lang="en-US" smtClean="0"/>
              <a:t>10 March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dirty="0"/>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4800" y="1562100"/>
            <a:ext cx="11582398" cy="334876"/>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21" name="Text Placeholder 16">
            <a:extLst>
              <a:ext uri="{FF2B5EF4-FFF2-40B4-BE49-F238E27FC236}">
                <a16:creationId xmlns:a16="http://schemas.microsoft.com/office/drawing/2014/main" id="{66E7F8F3-37A4-6E4B-8E4A-A72C991ED15D}"/>
              </a:ext>
            </a:extLst>
          </p:cNvPr>
          <p:cNvSpPr>
            <a:spLocks noGrp="1"/>
          </p:cNvSpPr>
          <p:nvPr>
            <p:ph type="body" sz="quarter" idx="13" hasCustomPrompt="1"/>
          </p:nvPr>
        </p:nvSpPr>
        <p:spPr>
          <a:xfrm>
            <a:off x="304800" y="304800"/>
            <a:ext cx="5646738"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22" name="Text Placeholder 16">
            <a:extLst>
              <a:ext uri="{FF2B5EF4-FFF2-40B4-BE49-F238E27FC236}">
                <a16:creationId xmlns:a16="http://schemas.microsoft.com/office/drawing/2014/main" id="{42006E61-14FE-EA44-81A4-965FA84E04E8}"/>
              </a:ext>
            </a:extLst>
          </p:cNvPr>
          <p:cNvSpPr>
            <a:spLocks noGrp="1"/>
          </p:cNvSpPr>
          <p:nvPr>
            <p:ph type="body" sz="quarter" idx="14" hasCustomPrompt="1"/>
          </p:nvPr>
        </p:nvSpPr>
        <p:spPr>
          <a:xfrm>
            <a:off x="304800" y="671605"/>
            <a:ext cx="5646738" cy="360000"/>
          </a:xfrm>
        </p:spPr>
        <p:txBody>
          <a:bodyPr lIns="0" tIns="0" rIns="0">
            <a:noAutofit/>
          </a:bodyPr>
          <a:lstStyle>
            <a:lvl1pPr marL="0" indent="0">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3" name="Content Placeholder 2">
            <a:extLst>
              <a:ext uri="{FF2B5EF4-FFF2-40B4-BE49-F238E27FC236}">
                <a16:creationId xmlns:a16="http://schemas.microsoft.com/office/drawing/2014/main" id="{E8DFD071-E8FA-4B17-A555-0265F71BA88F}"/>
              </a:ext>
            </a:extLst>
          </p:cNvPr>
          <p:cNvSpPr>
            <a:spLocks noGrp="1"/>
          </p:cNvSpPr>
          <p:nvPr>
            <p:ph sz="quarter" idx="29"/>
          </p:nvPr>
        </p:nvSpPr>
        <p:spPr>
          <a:xfrm>
            <a:off x="304799" y="1905000"/>
            <a:ext cx="11582399" cy="415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6118346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wo column text with 2 row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CC52FCAB-BF32-4985-86D7-8F1C98ACEA11}" type="datetime3">
              <a:rPr lang="en-US" smtClean="0"/>
              <a:t>10 March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dirty="0"/>
          </a:p>
        </p:txBody>
      </p:sp>
      <p:sp>
        <p:nvSpPr>
          <p:cNvPr id="16" name="Text Placeholder 16">
            <a:extLst>
              <a:ext uri="{FF2B5EF4-FFF2-40B4-BE49-F238E27FC236}">
                <a16:creationId xmlns:a16="http://schemas.microsoft.com/office/drawing/2014/main" id="{E6870A69-C086-C446-954A-20BD27E741BA}"/>
              </a:ext>
            </a:extLst>
          </p:cNvPr>
          <p:cNvSpPr>
            <a:spLocks noGrp="1"/>
          </p:cNvSpPr>
          <p:nvPr>
            <p:ph type="body" sz="quarter" idx="18" hasCustomPrompt="1"/>
          </p:nvPr>
        </p:nvSpPr>
        <p:spPr>
          <a:xfrm>
            <a:off x="304800" y="1562400"/>
            <a:ext cx="5642613" cy="334876"/>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18" name="Text Placeholder 16">
            <a:extLst>
              <a:ext uri="{FF2B5EF4-FFF2-40B4-BE49-F238E27FC236}">
                <a16:creationId xmlns:a16="http://schemas.microsoft.com/office/drawing/2014/main" id="{0CF4CD34-AEE4-5346-A696-02A64B6DBC58}"/>
              </a:ext>
            </a:extLst>
          </p:cNvPr>
          <p:cNvSpPr>
            <a:spLocks noGrp="1"/>
          </p:cNvSpPr>
          <p:nvPr>
            <p:ph type="body" sz="quarter" idx="23" hasCustomPrompt="1"/>
          </p:nvPr>
        </p:nvSpPr>
        <p:spPr>
          <a:xfrm>
            <a:off x="6244486" y="1562400"/>
            <a:ext cx="5642713"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2</a:t>
            </a:r>
          </a:p>
        </p:txBody>
      </p:sp>
      <p:sp>
        <p:nvSpPr>
          <p:cNvPr id="24" name="Text Placeholder 16">
            <a:extLst>
              <a:ext uri="{FF2B5EF4-FFF2-40B4-BE49-F238E27FC236}">
                <a16:creationId xmlns:a16="http://schemas.microsoft.com/office/drawing/2014/main" id="{846BF927-5267-DF4B-B188-F2C138A0AFC4}"/>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25" name="Text Placeholder 16">
            <a:extLst>
              <a:ext uri="{FF2B5EF4-FFF2-40B4-BE49-F238E27FC236}">
                <a16:creationId xmlns:a16="http://schemas.microsoft.com/office/drawing/2014/main" id="{CF679B78-7A94-5445-A607-D17D9BDBCBAD}"/>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3" name="Text Placeholder 16">
            <a:extLst>
              <a:ext uri="{FF2B5EF4-FFF2-40B4-BE49-F238E27FC236}">
                <a16:creationId xmlns:a16="http://schemas.microsoft.com/office/drawing/2014/main" id="{39FF358D-8F5F-0F47-B9AD-2CAFA4176E75}"/>
              </a:ext>
            </a:extLst>
          </p:cNvPr>
          <p:cNvSpPr>
            <a:spLocks noGrp="1"/>
          </p:cNvSpPr>
          <p:nvPr>
            <p:ph type="body" sz="quarter" idx="28" hasCustomPrompt="1"/>
          </p:nvPr>
        </p:nvSpPr>
        <p:spPr>
          <a:xfrm>
            <a:off x="304800" y="3867160"/>
            <a:ext cx="5642613" cy="334800"/>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3</a:t>
            </a:r>
          </a:p>
        </p:txBody>
      </p:sp>
      <p:sp>
        <p:nvSpPr>
          <p:cNvPr id="21" name="Text Placeholder 16">
            <a:extLst>
              <a:ext uri="{FF2B5EF4-FFF2-40B4-BE49-F238E27FC236}">
                <a16:creationId xmlns:a16="http://schemas.microsoft.com/office/drawing/2014/main" id="{58DEA869-D42D-D24A-A95F-102C38A78FA0}"/>
              </a:ext>
            </a:extLst>
          </p:cNvPr>
          <p:cNvSpPr>
            <a:spLocks noGrp="1"/>
          </p:cNvSpPr>
          <p:nvPr>
            <p:ph type="body" sz="quarter" idx="30" hasCustomPrompt="1"/>
          </p:nvPr>
        </p:nvSpPr>
        <p:spPr>
          <a:xfrm>
            <a:off x="6244486" y="3867160"/>
            <a:ext cx="5642713" cy="334800"/>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4</a:t>
            </a:r>
          </a:p>
        </p:txBody>
      </p:sp>
      <p:sp>
        <p:nvSpPr>
          <p:cNvPr id="14" name="Content Placeholder 2">
            <a:extLst>
              <a:ext uri="{FF2B5EF4-FFF2-40B4-BE49-F238E27FC236}">
                <a16:creationId xmlns:a16="http://schemas.microsoft.com/office/drawing/2014/main" id="{A62AF26B-0BF9-4F18-867E-CB70E0C6D6A0}"/>
              </a:ext>
            </a:extLst>
          </p:cNvPr>
          <p:cNvSpPr>
            <a:spLocks noGrp="1"/>
          </p:cNvSpPr>
          <p:nvPr>
            <p:ph sz="quarter" idx="29"/>
          </p:nvPr>
        </p:nvSpPr>
        <p:spPr>
          <a:xfrm>
            <a:off x="304800" y="1905000"/>
            <a:ext cx="5648400" cy="18556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Content Placeholder 2">
            <a:extLst>
              <a:ext uri="{FF2B5EF4-FFF2-40B4-BE49-F238E27FC236}">
                <a16:creationId xmlns:a16="http://schemas.microsoft.com/office/drawing/2014/main" id="{BFCBADC1-853E-4357-8B70-404478DD83C5}"/>
              </a:ext>
            </a:extLst>
          </p:cNvPr>
          <p:cNvSpPr>
            <a:spLocks noGrp="1"/>
          </p:cNvSpPr>
          <p:nvPr>
            <p:ph sz="quarter" idx="39"/>
          </p:nvPr>
        </p:nvSpPr>
        <p:spPr>
          <a:xfrm>
            <a:off x="304800" y="4209736"/>
            <a:ext cx="5648400" cy="18556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Content Placeholder 2">
            <a:extLst>
              <a:ext uri="{FF2B5EF4-FFF2-40B4-BE49-F238E27FC236}">
                <a16:creationId xmlns:a16="http://schemas.microsoft.com/office/drawing/2014/main" id="{8B79E4A1-C0C7-4DA2-9597-A1596E8C3A26}"/>
              </a:ext>
            </a:extLst>
          </p:cNvPr>
          <p:cNvSpPr>
            <a:spLocks noGrp="1"/>
          </p:cNvSpPr>
          <p:nvPr>
            <p:ph sz="quarter" idx="40"/>
          </p:nvPr>
        </p:nvSpPr>
        <p:spPr>
          <a:xfrm>
            <a:off x="6248719" y="1905000"/>
            <a:ext cx="5648400" cy="18556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Content Placeholder 2">
            <a:extLst>
              <a:ext uri="{FF2B5EF4-FFF2-40B4-BE49-F238E27FC236}">
                <a16:creationId xmlns:a16="http://schemas.microsoft.com/office/drawing/2014/main" id="{7C35B02D-AD11-4613-89D1-20E2891D6228}"/>
              </a:ext>
            </a:extLst>
          </p:cNvPr>
          <p:cNvSpPr>
            <a:spLocks noGrp="1"/>
          </p:cNvSpPr>
          <p:nvPr>
            <p:ph sz="quarter" idx="41"/>
          </p:nvPr>
        </p:nvSpPr>
        <p:spPr>
          <a:xfrm>
            <a:off x="6248719" y="4209736"/>
            <a:ext cx="5648400" cy="18556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685135319"/>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lumn text 2 rows with box">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noAutofit/>
          </a:bodyPr>
          <a:lstStyle/>
          <a:p>
            <a:fld id="{1CCBE280-DA65-417A-8A60-3C1C1A7EC0DB}" type="datetime3">
              <a:rPr lang="en-US" smtClean="0"/>
              <a:t>10 March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noAutofit/>
          </a:bodyPr>
          <a:lstStyle/>
          <a:p>
            <a:fld id="{731A1681-B67C-634E-B9F8-D054051C2089}" type="slidenum">
              <a:rPr lang="en-US" smtClean="0"/>
              <a:t>‹#›</a:t>
            </a:fld>
            <a:endParaRPr lang="en-US" dirty="0"/>
          </a:p>
        </p:txBody>
      </p:sp>
      <p:sp>
        <p:nvSpPr>
          <p:cNvPr id="23" name="Text Placeholder 16">
            <a:extLst>
              <a:ext uri="{FF2B5EF4-FFF2-40B4-BE49-F238E27FC236}">
                <a16:creationId xmlns:a16="http://schemas.microsoft.com/office/drawing/2014/main" id="{44419364-FED4-3542-BF77-9AAE55D1854C}"/>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30" name="Text Placeholder 16">
            <a:extLst>
              <a:ext uri="{FF2B5EF4-FFF2-40B4-BE49-F238E27FC236}">
                <a16:creationId xmlns:a16="http://schemas.microsoft.com/office/drawing/2014/main" id="{5977AE6B-CE62-D44A-9667-11E03EA929A9}"/>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31" name="Text Placeholder 16">
            <a:extLst>
              <a:ext uri="{FF2B5EF4-FFF2-40B4-BE49-F238E27FC236}">
                <a16:creationId xmlns:a16="http://schemas.microsoft.com/office/drawing/2014/main" id="{96683CF1-B707-6540-9FE5-34CF08382B95}"/>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46" name="Text Placeholder 16">
            <a:extLst>
              <a:ext uri="{FF2B5EF4-FFF2-40B4-BE49-F238E27FC236}">
                <a16:creationId xmlns:a16="http://schemas.microsoft.com/office/drawing/2014/main" id="{3A76A051-CEB7-604D-B9B6-5CBEC3D8214D}"/>
              </a:ext>
            </a:extLst>
          </p:cNvPr>
          <p:cNvSpPr>
            <a:spLocks noGrp="1"/>
          </p:cNvSpPr>
          <p:nvPr>
            <p:ph type="body" sz="quarter" idx="18" hasCustomPrompt="1"/>
          </p:nvPr>
        </p:nvSpPr>
        <p:spPr>
          <a:xfrm>
            <a:off x="304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47" name="Text Placeholder 16">
            <a:extLst>
              <a:ext uri="{FF2B5EF4-FFF2-40B4-BE49-F238E27FC236}">
                <a16:creationId xmlns:a16="http://schemas.microsoft.com/office/drawing/2014/main" id="{42F10443-A569-FC4D-8DC7-819442D78F31}"/>
              </a:ext>
            </a:extLst>
          </p:cNvPr>
          <p:cNvSpPr>
            <a:spLocks noGrp="1"/>
          </p:cNvSpPr>
          <p:nvPr>
            <p:ph type="body" sz="quarter" idx="28" hasCustomPrompt="1"/>
          </p:nvPr>
        </p:nvSpPr>
        <p:spPr>
          <a:xfrm>
            <a:off x="4261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48" name="Text Placeholder 16">
            <a:extLst>
              <a:ext uri="{FF2B5EF4-FFF2-40B4-BE49-F238E27FC236}">
                <a16:creationId xmlns:a16="http://schemas.microsoft.com/office/drawing/2014/main" id="{7A1434CE-F7B1-D44B-BB01-813E071CB257}"/>
              </a:ext>
            </a:extLst>
          </p:cNvPr>
          <p:cNvSpPr>
            <a:spLocks noGrp="1"/>
          </p:cNvSpPr>
          <p:nvPr>
            <p:ph type="body" sz="quarter" idx="30" hasCustomPrompt="1"/>
          </p:nvPr>
        </p:nvSpPr>
        <p:spPr>
          <a:xfrm>
            <a:off x="8218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3</a:t>
            </a:r>
          </a:p>
        </p:txBody>
      </p:sp>
      <p:sp>
        <p:nvSpPr>
          <p:cNvPr id="52" name="Text Placeholder 16">
            <a:extLst>
              <a:ext uri="{FF2B5EF4-FFF2-40B4-BE49-F238E27FC236}">
                <a16:creationId xmlns:a16="http://schemas.microsoft.com/office/drawing/2014/main" id="{BDB8BC46-874B-0B41-B67D-78ACBBF3CA55}"/>
              </a:ext>
            </a:extLst>
          </p:cNvPr>
          <p:cNvSpPr>
            <a:spLocks noGrp="1"/>
          </p:cNvSpPr>
          <p:nvPr>
            <p:ph type="body" sz="quarter" idx="34" hasCustomPrompt="1"/>
          </p:nvPr>
        </p:nvSpPr>
        <p:spPr>
          <a:xfrm>
            <a:off x="304800" y="4322700"/>
            <a:ext cx="3668400" cy="295200"/>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4</a:t>
            </a:r>
          </a:p>
        </p:txBody>
      </p:sp>
      <p:sp>
        <p:nvSpPr>
          <p:cNvPr id="53" name="Text Placeholder 16">
            <a:extLst>
              <a:ext uri="{FF2B5EF4-FFF2-40B4-BE49-F238E27FC236}">
                <a16:creationId xmlns:a16="http://schemas.microsoft.com/office/drawing/2014/main" id="{BCF1B58D-9FFC-5842-8BFB-B175CF611105}"/>
              </a:ext>
            </a:extLst>
          </p:cNvPr>
          <p:cNvSpPr>
            <a:spLocks noGrp="1"/>
          </p:cNvSpPr>
          <p:nvPr>
            <p:ph type="body" sz="quarter" idx="35" hasCustomPrompt="1"/>
          </p:nvPr>
        </p:nvSpPr>
        <p:spPr>
          <a:xfrm>
            <a:off x="4261800" y="4322700"/>
            <a:ext cx="3668400" cy="295200"/>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5</a:t>
            </a:r>
          </a:p>
        </p:txBody>
      </p:sp>
      <p:sp>
        <p:nvSpPr>
          <p:cNvPr id="54" name="Text Placeholder 16">
            <a:extLst>
              <a:ext uri="{FF2B5EF4-FFF2-40B4-BE49-F238E27FC236}">
                <a16:creationId xmlns:a16="http://schemas.microsoft.com/office/drawing/2014/main" id="{F4C426C7-AC2A-9744-9BCE-B0387A28D47C}"/>
              </a:ext>
            </a:extLst>
          </p:cNvPr>
          <p:cNvSpPr>
            <a:spLocks noGrp="1"/>
          </p:cNvSpPr>
          <p:nvPr>
            <p:ph type="body" sz="quarter" idx="36" hasCustomPrompt="1"/>
          </p:nvPr>
        </p:nvSpPr>
        <p:spPr>
          <a:xfrm>
            <a:off x="8218800" y="4322700"/>
            <a:ext cx="3668400" cy="295200"/>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6</a:t>
            </a:r>
          </a:p>
        </p:txBody>
      </p:sp>
      <p:sp>
        <p:nvSpPr>
          <p:cNvPr id="20" name="Content Placeholder 2">
            <a:extLst>
              <a:ext uri="{FF2B5EF4-FFF2-40B4-BE49-F238E27FC236}">
                <a16:creationId xmlns:a16="http://schemas.microsoft.com/office/drawing/2014/main" id="{AA3C0E32-E570-4DBD-A446-855358991601}"/>
              </a:ext>
            </a:extLst>
          </p:cNvPr>
          <p:cNvSpPr>
            <a:spLocks noGrp="1"/>
          </p:cNvSpPr>
          <p:nvPr>
            <p:ph sz="quarter" idx="29"/>
          </p:nvPr>
        </p:nvSpPr>
        <p:spPr>
          <a:xfrm>
            <a:off x="298361" y="2779716"/>
            <a:ext cx="3668400" cy="14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1" name="Content Placeholder 2">
            <a:extLst>
              <a:ext uri="{FF2B5EF4-FFF2-40B4-BE49-F238E27FC236}">
                <a16:creationId xmlns:a16="http://schemas.microsoft.com/office/drawing/2014/main" id="{652FBF49-7276-48FF-843F-454555EA404B}"/>
              </a:ext>
            </a:extLst>
          </p:cNvPr>
          <p:cNvSpPr>
            <a:spLocks noGrp="1"/>
          </p:cNvSpPr>
          <p:nvPr>
            <p:ph sz="quarter" idx="39"/>
          </p:nvPr>
        </p:nvSpPr>
        <p:spPr>
          <a:xfrm>
            <a:off x="4258581" y="2779716"/>
            <a:ext cx="3668400" cy="14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Content Placeholder 2">
            <a:extLst>
              <a:ext uri="{FF2B5EF4-FFF2-40B4-BE49-F238E27FC236}">
                <a16:creationId xmlns:a16="http://schemas.microsoft.com/office/drawing/2014/main" id="{957BDD62-C658-4A44-AB1E-4A0C8F2E3635}"/>
              </a:ext>
            </a:extLst>
          </p:cNvPr>
          <p:cNvSpPr>
            <a:spLocks noGrp="1"/>
          </p:cNvSpPr>
          <p:nvPr>
            <p:ph sz="quarter" idx="40"/>
          </p:nvPr>
        </p:nvSpPr>
        <p:spPr>
          <a:xfrm>
            <a:off x="8218800" y="2779716"/>
            <a:ext cx="3668400" cy="14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Content Placeholder 2">
            <a:extLst>
              <a:ext uri="{FF2B5EF4-FFF2-40B4-BE49-F238E27FC236}">
                <a16:creationId xmlns:a16="http://schemas.microsoft.com/office/drawing/2014/main" id="{B8945228-3CE2-4760-B471-CA18D9F157F8}"/>
              </a:ext>
            </a:extLst>
          </p:cNvPr>
          <p:cNvSpPr>
            <a:spLocks noGrp="1"/>
          </p:cNvSpPr>
          <p:nvPr>
            <p:ph sz="quarter" idx="41"/>
          </p:nvPr>
        </p:nvSpPr>
        <p:spPr>
          <a:xfrm>
            <a:off x="298361" y="4624339"/>
            <a:ext cx="3668400" cy="14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5" name="Content Placeholder 2">
            <a:extLst>
              <a:ext uri="{FF2B5EF4-FFF2-40B4-BE49-F238E27FC236}">
                <a16:creationId xmlns:a16="http://schemas.microsoft.com/office/drawing/2014/main" id="{BF13F3BE-A8C5-42B2-9207-3B55EDA0F822}"/>
              </a:ext>
            </a:extLst>
          </p:cNvPr>
          <p:cNvSpPr>
            <a:spLocks noGrp="1"/>
          </p:cNvSpPr>
          <p:nvPr>
            <p:ph sz="quarter" idx="42"/>
          </p:nvPr>
        </p:nvSpPr>
        <p:spPr>
          <a:xfrm>
            <a:off x="4258581" y="4624339"/>
            <a:ext cx="3668400" cy="14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Content Placeholder 2">
            <a:extLst>
              <a:ext uri="{FF2B5EF4-FFF2-40B4-BE49-F238E27FC236}">
                <a16:creationId xmlns:a16="http://schemas.microsoft.com/office/drawing/2014/main" id="{AE289204-FE45-4F16-A6C6-032F016420E1}"/>
              </a:ext>
            </a:extLst>
          </p:cNvPr>
          <p:cNvSpPr>
            <a:spLocks noGrp="1"/>
          </p:cNvSpPr>
          <p:nvPr>
            <p:ph sz="quarter" idx="43"/>
          </p:nvPr>
        </p:nvSpPr>
        <p:spPr>
          <a:xfrm>
            <a:off x="8218800" y="4624339"/>
            <a:ext cx="3668400" cy="14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805812248"/>
      </p:ext>
    </p:extLst>
  </p:cSld>
  <p:clrMapOvr>
    <a:masterClrMapping/>
  </p:clrMapOvr>
  <p:extLst>
    <p:ext uri="{DCECCB84-F9BA-43D5-87BE-67443E8EF086}">
      <p15:sldGuideLst xmlns:p15="http://schemas.microsoft.com/office/powerpoint/2012/main">
        <p15:guide id="1" pos="2616">
          <p15:clr>
            <a:srgbClr val="FBAE40"/>
          </p15:clr>
        </p15:guide>
        <p15:guide id="2" pos="506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lumn text 2 rows fille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E0E38BCE-2D07-463A-929A-876937DE70DF}" type="datetime3">
              <a:rPr lang="en-US" smtClean="0"/>
              <a:t>10 March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dirty="0"/>
          </a:p>
        </p:txBody>
      </p:sp>
      <p:sp>
        <p:nvSpPr>
          <p:cNvPr id="27" name="Text Placeholder 16">
            <a:extLst>
              <a:ext uri="{FF2B5EF4-FFF2-40B4-BE49-F238E27FC236}">
                <a16:creationId xmlns:a16="http://schemas.microsoft.com/office/drawing/2014/main" id="{FE6EE14E-1978-854D-A21B-AADA6877A40A}"/>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28" name="Text Placeholder 16">
            <a:extLst>
              <a:ext uri="{FF2B5EF4-FFF2-40B4-BE49-F238E27FC236}">
                <a16:creationId xmlns:a16="http://schemas.microsoft.com/office/drawing/2014/main" id="{91C753E1-D0E2-B84F-92DD-BDB1CCFE7B82}"/>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26" name="Text Placeholder 16">
            <a:extLst>
              <a:ext uri="{FF2B5EF4-FFF2-40B4-BE49-F238E27FC236}">
                <a16:creationId xmlns:a16="http://schemas.microsoft.com/office/drawing/2014/main" id="{DA4E58E5-FA7A-164B-9BCA-9BC2387C4196}"/>
              </a:ext>
            </a:extLst>
          </p:cNvPr>
          <p:cNvSpPr>
            <a:spLocks noGrp="1"/>
          </p:cNvSpPr>
          <p:nvPr>
            <p:ph type="body" sz="quarter" idx="18" hasCustomPrompt="1"/>
          </p:nvPr>
        </p:nvSpPr>
        <p:spPr>
          <a:xfrm>
            <a:off x="304800" y="1562400"/>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30" name="Text Placeholder 16">
            <a:extLst>
              <a:ext uri="{FF2B5EF4-FFF2-40B4-BE49-F238E27FC236}">
                <a16:creationId xmlns:a16="http://schemas.microsoft.com/office/drawing/2014/main" id="{9446BA32-F2B0-234D-A598-3C7EE67E921C}"/>
              </a:ext>
            </a:extLst>
          </p:cNvPr>
          <p:cNvSpPr>
            <a:spLocks noGrp="1"/>
          </p:cNvSpPr>
          <p:nvPr>
            <p:ph type="body" sz="quarter" idx="28" hasCustomPrompt="1"/>
          </p:nvPr>
        </p:nvSpPr>
        <p:spPr>
          <a:xfrm>
            <a:off x="4258752" y="1562400"/>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31" name="Text Placeholder 16">
            <a:extLst>
              <a:ext uri="{FF2B5EF4-FFF2-40B4-BE49-F238E27FC236}">
                <a16:creationId xmlns:a16="http://schemas.microsoft.com/office/drawing/2014/main" id="{C5F2EA8E-F049-594B-B8EB-B4084D37EF22}"/>
              </a:ext>
            </a:extLst>
          </p:cNvPr>
          <p:cNvSpPr>
            <a:spLocks noGrp="1"/>
          </p:cNvSpPr>
          <p:nvPr>
            <p:ph type="body" sz="quarter" idx="30" hasCustomPrompt="1"/>
          </p:nvPr>
        </p:nvSpPr>
        <p:spPr>
          <a:xfrm>
            <a:off x="8218800" y="1562400"/>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3</a:t>
            </a:r>
          </a:p>
        </p:txBody>
      </p:sp>
      <p:sp>
        <p:nvSpPr>
          <p:cNvPr id="44" name="Text Placeholder 16">
            <a:extLst>
              <a:ext uri="{FF2B5EF4-FFF2-40B4-BE49-F238E27FC236}">
                <a16:creationId xmlns:a16="http://schemas.microsoft.com/office/drawing/2014/main" id="{52DB748B-D917-CF42-8E9C-E03135505E6F}"/>
              </a:ext>
            </a:extLst>
          </p:cNvPr>
          <p:cNvSpPr>
            <a:spLocks noGrp="1"/>
          </p:cNvSpPr>
          <p:nvPr>
            <p:ph type="body" sz="quarter" idx="34" hasCustomPrompt="1"/>
          </p:nvPr>
        </p:nvSpPr>
        <p:spPr>
          <a:xfrm>
            <a:off x="304800" y="3860800"/>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4</a:t>
            </a:r>
          </a:p>
        </p:txBody>
      </p:sp>
      <p:sp>
        <p:nvSpPr>
          <p:cNvPr id="45" name="Text Placeholder 16">
            <a:extLst>
              <a:ext uri="{FF2B5EF4-FFF2-40B4-BE49-F238E27FC236}">
                <a16:creationId xmlns:a16="http://schemas.microsoft.com/office/drawing/2014/main" id="{49553ABB-9A64-B644-813A-CE7FB4DB3FF7}"/>
              </a:ext>
            </a:extLst>
          </p:cNvPr>
          <p:cNvSpPr>
            <a:spLocks noGrp="1"/>
          </p:cNvSpPr>
          <p:nvPr>
            <p:ph type="body" sz="quarter" idx="35" hasCustomPrompt="1"/>
          </p:nvPr>
        </p:nvSpPr>
        <p:spPr>
          <a:xfrm>
            <a:off x="4258752" y="3860800"/>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5</a:t>
            </a:r>
          </a:p>
        </p:txBody>
      </p:sp>
      <p:sp>
        <p:nvSpPr>
          <p:cNvPr id="46" name="Text Placeholder 16">
            <a:extLst>
              <a:ext uri="{FF2B5EF4-FFF2-40B4-BE49-F238E27FC236}">
                <a16:creationId xmlns:a16="http://schemas.microsoft.com/office/drawing/2014/main" id="{202A4000-C748-144F-BBF5-B93EBE26ABC8}"/>
              </a:ext>
            </a:extLst>
          </p:cNvPr>
          <p:cNvSpPr>
            <a:spLocks noGrp="1"/>
          </p:cNvSpPr>
          <p:nvPr>
            <p:ph type="body" sz="quarter" idx="36" hasCustomPrompt="1"/>
          </p:nvPr>
        </p:nvSpPr>
        <p:spPr>
          <a:xfrm>
            <a:off x="8218800" y="3860800"/>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6</a:t>
            </a:r>
          </a:p>
        </p:txBody>
      </p:sp>
      <p:sp>
        <p:nvSpPr>
          <p:cNvPr id="18" name="Content Placeholder 2">
            <a:extLst>
              <a:ext uri="{FF2B5EF4-FFF2-40B4-BE49-F238E27FC236}">
                <a16:creationId xmlns:a16="http://schemas.microsoft.com/office/drawing/2014/main" id="{39090752-F36A-4847-889E-9BA17BC2A73F}"/>
              </a:ext>
            </a:extLst>
          </p:cNvPr>
          <p:cNvSpPr>
            <a:spLocks noGrp="1"/>
          </p:cNvSpPr>
          <p:nvPr>
            <p:ph sz="quarter" idx="29"/>
          </p:nvPr>
        </p:nvSpPr>
        <p:spPr>
          <a:xfrm>
            <a:off x="298361" y="1903453"/>
            <a:ext cx="3668400" cy="18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Content Placeholder 2">
            <a:extLst>
              <a:ext uri="{FF2B5EF4-FFF2-40B4-BE49-F238E27FC236}">
                <a16:creationId xmlns:a16="http://schemas.microsoft.com/office/drawing/2014/main" id="{CD8FBF08-5D01-44C2-A98E-882603732F07}"/>
              </a:ext>
            </a:extLst>
          </p:cNvPr>
          <p:cNvSpPr>
            <a:spLocks noGrp="1"/>
          </p:cNvSpPr>
          <p:nvPr>
            <p:ph sz="quarter" idx="41"/>
          </p:nvPr>
        </p:nvSpPr>
        <p:spPr>
          <a:xfrm>
            <a:off x="4258581" y="1903453"/>
            <a:ext cx="3668400" cy="18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Content Placeholder 2">
            <a:extLst>
              <a:ext uri="{FF2B5EF4-FFF2-40B4-BE49-F238E27FC236}">
                <a16:creationId xmlns:a16="http://schemas.microsoft.com/office/drawing/2014/main" id="{19F45A83-BDCC-4934-88C9-D0024FBBE099}"/>
              </a:ext>
            </a:extLst>
          </p:cNvPr>
          <p:cNvSpPr>
            <a:spLocks noGrp="1"/>
          </p:cNvSpPr>
          <p:nvPr>
            <p:ph sz="quarter" idx="42"/>
          </p:nvPr>
        </p:nvSpPr>
        <p:spPr>
          <a:xfrm>
            <a:off x="8218800" y="1903453"/>
            <a:ext cx="3668400" cy="18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1" name="Content Placeholder 2">
            <a:extLst>
              <a:ext uri="{FF2B5EF4-FFF2-40B4-BE49-F238E27FC236}">
                <a16:creationId xmlns:a16="http://schemas.microsoft.com/office/drawing/2014/main" id="{6E8AA705-7BEC-432B-8E67-99ECC10B663A}"/>
              </a:ext>
            </a:extLst>
          </p:cNvPr>
          <p:cNvSpPr>
            <a:spLocks noGrp="1"/>
          </p:cNvSpPr>
          <p:nvPr>
            <p:ph sz="quarter" idx="43"/>
          </p:nvPr>
        </p:nvSpPr>
        <p:spPr>
          <a:xfrm>
            <a:off x="298361" y="4206422"/>
            <a:ext cx="3668400" cy="18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Content Placeholder 2">
            <a:extLst>
              <a:ext uri="{FF2B5EF4-FFF2-40B4-BE49-F238E27FC236}">
                <a16:creationId xmlns:a16="http://schemas.microsoft.com/office/drawing/2014/main" id="{710694B8-0A57-4DCB-A1F0-E51F97D9F359}"/>
              </a:ext>
            </a:extLst>
          </p:cNvPr>
          <p:cNvSpPr>
            <a:spLocks noGrp="1"/>
          </p:cNvSpPr>
          <p:nvPr>
            <p:ph sz="quarter" idx="44"/>
          </p:nvPr>
        </p:nvSpPr>
        <p:spPr>
          <a:xfrm>
            <a:off x="4258581" y="4206422"/>
            <a:ext cx="3668400" cy="18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Content Placeholder 2">
            <a:extLst>
              <a:ext uri="{FF2B5EF4-FFF2-40B4-BE49-F238E27FC236}">
                <a16:creationId xmlns:a16="http://schemas.microsoft.com/office/drawing/2014/main" id="{B5553EA9-2A78-467A-B3F2-A51D660AA04C}"/>
              </a:ext>
            </a:extLst>
          </p:cNvPr>
          <p:cNvSpPr>
            <a:spLocks noGrp="1"/>
          </p:cNvSpPr>
          <p:nvPr>
            <p:ph sz="quarter" idx="45"/>
          </p:nvPr>
        </p:nvSpPr>
        <p:spPr>
          <a:xfrm>
            <a:off x="8218800" y="4206422"/>
            <a:ext cx="3668400" cy="18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973098451"/>
      </p:ext>
    </p:extLst>
  </p:cSld>
  <p:clrMapOvr>
    <a:masterClrMapping/>
  </p:clrMapOvr>
  <p:extLst>
    <p:ext uri="{DCECCB84-F9BA-43D5-87BE-67443E8EF086}">
      <p15:sldGuideLst xmlns:p15="http://schemas.microsoft.com/office/powerpoint/2012/main">
        <p15:guide id="3" orient="horz" pos="2432"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ur column text 2 row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D7AB8067-DB5F-4C86-A3B7-DDD0595E598A}" type="datetime3">
              <a:rPr lang="en-US" smtClean="0"/>
              <a:t>10 March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dirty="0"/>
          </a:p>
        </p:txBody>
      </p:sp>
      <p:sp>
        <p:nvSpPr>
          <p:cNvPr id="30" name="Text Placeholder 16">
            <a:extLst>
              <a:ext uri="{FF2B5EF4-FFF2-40B4-BE49-F238E27FC236}">
                <a16:creationId xmlns:a16="http://schemas.microsoft.com/office/drawing/2014/main" id="{4848196D-7A8A-3548-9C0E-FC471047C808}"/>
              </a:ext>
            </a:extLst>
          </p:cNvPr>
          <p:cNvSpPr>
            <a:spLocks noGrp="1"/>
          </p:cNvSpPr>
          <p:nvPr>
            <p:ph type="body" sz="quarter" idx="18" hasCustomPrompt="1"/>
          </p:nvPr>
        </p:nvSpPr>
        <p:spPr>
          <a:xfrm>
            <a:off x="304800" y="243912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35" name="Text Placeholder 16">
            <a:extLst>
              <a:ext uri="{FF2B5EF4-FFF2-40B4-BE49-F238E27FC236}">
                <a16:creationId xmlns:a16="http://schemas.microsoft.com/office/drawing/2014/main" id="{BAC25C4A-E5A3-EE46-BB4B-91AF74B68DC9}"/>
              </a:ext>
            </a:extLst>
          </p:cNvPr>
          <p:cNvSpPr>
            <a:spLocks noGrp="1"/>
          </p:cNvSpPr>
          <p:nvPr>
            <p:ph type="body" sz="quarter" idx="25" hasCustomPrompt="1"/>
          </p:nvPr>
        </p:nvSpPr>
        <p:spPr>
          <a:xfrm>
            <a:off x="6245514" y="243912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5</a:t>
            </a:r>
          </a:p>
        </p:txBody>
      </p:sp>
      <p:sp>
        <p:nvSpPr>
          <p:cNvPr id="37" name="Text Placeholder 16">
            <a:extLst>
              <a:ext uri="{FF2B5EF4-FFF2-40B4-BE49-F238E27FC236}">
                <a16:creationId xmlns:a16="http://schemas.microsoft.com/office/drawing/2014/main" id="{674A04EB-9B7C-3E41-8C90-86C7348C2222}"/>
              </a:ext>
            </a:extLst>
          </p:cNvPr>
          <p:cNvSpPr>
            <a:spLocks noGrp="1"/>
          </p:cNvSpPr>
          <p:nvPr>
            <p:ph type="body" sz="quarter" idx="29"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a:t>
            </a:r>
          </a:p>
          <a:p>
            <a:pPr lvl="0"/>
            <a:r>
              <a:rPr lang="en-US" dirty="0"/>
              <a:t>(2 lines max)</a:t>
            </a:r>
          </a:p>
        </p:txBody>
      </p:sp>
      <p:sp>
        <p:nvSpPr>
          <p:cNvPr id="38" name="Text Placeholder 16">
            <a:extLst>
              <a:ext uri="{FF2B5EF4-FFF2-40B4-BE49-F238E27FC236}">
                <a16:creationId xmlns:a16="http://schemas.microsoft.com/office/drawing/2014/main" id="{D67145E6-2D8A-AC44-B0D5-9603E99B1879}"/>
              </a:ext>
            </a:extLst>
          </p:cNvPr>
          <p:cNvSpPr>
            <a:spLocks noGrp="1"/>
          </p:cNvSpPr>
          <p:nvPr>
            <p:ph type="body" sz="quarter" idx="30" hasCustomPrompt="1"/>
          </p:nvPr>
        </p:nvSpPr>
        <p:spPr>
          <a:xfrm>
            <a:off x="3275157" y="243912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3</a:t>
            </a:r>
          </a:p>
        </p:txBody>
      </p:sp>
      <p:sp>
        <p:nvSpPr>
          <p:cNvPr id="40" name="Text Placeholder 16">
            <a:extLst>
              <a:ext uri="{FF2B5EF4-FFF2-40B4-BE49-F238E27FC236}">
                <a16:creationId xmlns:a16="http://schemas.microsoft.com/office/drawing/2014/main" id="{C0BBEE44-1D41-E745-9116-FE8A4A30053E}"/>
              </a:ext>
            </a:extLst>
          </p:cNvPr>
          <p:cNvSpPr>
            <a:spLocks noGrp="1"/>
          </p:cNvSpPr>
          <p:nvPr>
            <p:ph type="body" sz="quarter" idx="32" hasCustomPrompt="1"/>
          </p:nvPr>
        </p:nvSpPr>
        <p:spPr>
          <a:xfrm>
            <a:off x="9215870" y="243912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7</a:t>
            </a:r>
          </a:p>
        </p:txBody>
      </p:sp>
      <p:sp>
        <p:nvSpPr>
          <p:cNvPr id="42" name="Text Placeholder 16">
            <a:extLst>
              <a:ext uri="{FF2B5EF4-FFF2-40B4-BE49-F238E27FC236}">
                <a16:creationId xmlns:a16="http://schemas.microsoft.com/office/drawing/2014/main" id="{83E83A51-1C09-954F-9989-C7305C8E8B77}"/>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43" name="Text Placeholder 16">
            <a:extLst>
              <a:ext uri="{FF2B5EF4-FFF2-40B4-BE49-F238E27FC236}">
                <a16:creationId xmlns:a16="http://schemas.microsoft.com/office/drawing/2014/main" id="{E6B25DF3-A080-FE4A-8884-4C635541C814}"/>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44" name="Text Placeholder 16">
            <a:extLst>
              <a:ext uri="{FF2B5EF4-FFF2-40B4-BE49-F238E27FC236}">
                <a16:creationId xmlns:a16="http://schemas.microsoft.com/office/drawing/2014/main" id="{A81E42B4-F315-3648-8BF3-61AB46B13875}"/>
              </a:ext>
            </a:extLst>
          </p:cNvPr>
          <p:cNvSpPr>
            <a:spLocks noGrp="1"/>
          </p:cNvSpPr>
          <p:nvPr>
            <p:ph type="body" sz="quarter" idx="34" hasCustomPrompt="1"/>
          </p:nvPr>
        </p:nvSpPr>
        <p:spPr>
          <a:xfrm>
            <a:off x="304800" y="4319509"/>
            <a:ext cx="2674800" cy="287879"/>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46" name="Text Placeholder 16">
            <a:extLst>
              <a:ext uri="{FF2B5EF4-FFF2-40B4-BE49-F238E27FC236}">
                <a16:creationId xmlns:a16="http://schemas.microsoft.com/office/drawing/2014/main" id="{EBE58C5F-FB6E-4A4E-A9E8-61E59268956E}"/>
              </a:ext>
            </a:extLst>
          </p:cNvPr>
          <p:cNvSpPr>
            <a:spLocks noGrp="1"/>
          </p:cNvSpPr>
          <p:nvPr>
            <p:ph type="body" sz="quarter" idx="36" hasCustomPrompt="1"/>
          </p:nvPr>
        </p:nvSpPr>
        <p:spPr>
          <a:xfrm>
            <a:off x="6241220" y="4319509"/>
            <a:ext cx="2674800" cy="287879"/>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6</a:t>
            </a:r>
          </a:p>
        </p:txBody>
      </p:sp>
      <p:sp>
        <p:nvSpPr>
          <p:cNvPr id="48" name="Text Placeholder 16">
            <a:extLst>
              <a:ext uri="{FF2B5EF4-FFF2-40B4-BE49-F238E27FC236}">
                <a16:creationId xmlns:a16="http://schemas.microsoft.com/office/drawing/2014/main" id="{7D77F63F-A664-584A-8D06-559E445D25EE}"/>
              </a:ext>
            </a:extLst>
          </p:cNvPr>
          <p:cNvSpPr>
            <a:spLocks noGrp="1"/>
          </p:cNvSpPr>
          <p:nvPr>
            <p:ph type="body" sz="quarter" idx="38" hasCustomPrompt="1"/>
          </p:nvPr>
        </p:nvSpPr>
        <p:spPr>
          <a:xfrm>
            <a:off x="3273010" y="4319509"/>
            <a:ext cx="2674800" cy="287879"/>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4</a:t>
            </a:r>
          </a:p>
        </p:txBody>
      </p:sp>
      <p:sp>
        <p:nvSpPr>
          <p:cNvPr id="50" name="Text Placeholder 16">
            <a:extLst>
              <a:ext uri="{FF2B5EF4-FFF2-40B4-BE49-F238E27FC236}">
                <a16:creationId xmlns:a16="http://schemas.microsoft.com/office/drawing/2014/main" id="{3042BBF4-D9A0-4644-9787-5DDD3DBE7F9B}"/>
              </a:ext>
            </a:extLst>
          </p:cNvPr>
          <p:cNvSpPr>
            <a:spLocks noGrp="1"/>
          </p:cNvSpPr>
          <p:nvPr>
            <p:ph type="body" sz="quarter" idx="40" hasCustomPrompt="1"/>
          </p:nvPr>
        </p:nvSpPr>
        <p:spPr>
          <a:xfrm>
            <a:off x="9209431" y="4319509"/>
            <a:ext cx="2674800" cy="287879"/>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8</a:t>
            </a:r>
          </a:p>
        </p:txBody>
      </p:sp>
      <p:sp>
        <p:nvSpPr>
          <p:cNvPr id="32" name="Content Placeholder 2">
            <a:extLst>
              <a:ext uri="{FF2B5EF4-FFF2-40B4-BE49-F238E27FC236}">
                <a16:creationId xmlns:a16="http://schemas.microsoft.com/office/drawing/2014/main" id="{F0BE1C54-7FF1-4CA6-B9AE-5241CCA069E1}"/>
              </a:ext>
            </a:extLst>
          </p:cNvPr>
          <p:cNvSpPr>
            <a:spLocks noGrp="1"/>
          </p:cNvSpPr>
          <p:nvPr>
            <p:ph sz="quarter" idx="47"/>
          </p:nvPr>
        </p:nvSpPr>
        <p:spPr>
          <a:xfrm>
            <a:off x="304800" y="2784899"/>
            <a:ext cx="2674800" cy="14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3" name="Content Placeholder 2">
            <a:extLst>
              <a:ext uri="{FF2B5EF4-FFF2-40B4-BE49-F238E27FC236}">
                <a16:creationId xmlns:a16="http://schemas.microsoft.com/office/drawing/2014/main" id="{EF876263-6E38-4328-99A9-400883160017}"/>
              </a:ext>
            </a:extLst>
          </p:cNvPr>
          <p:cNvSpPr>
            <a:spLocks noGrp="1"/>
          </p:cNvSpPr>
          <p:nvPr>
            <p:ph sz="quarter" idx="48"/>
          </p:nvPr>
        </p:nvSpPr>
        <p:spPr>
          <a:xfrm>
            <a:off x="3275157" y="2784899"/>
            <a:ext cx="2674800" cy="14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4" name="Content Placeholder 2">
            <a:extLst>
              <a:ext uri="{FF2B5EF4-FFF2-40B4-BE49-F238E27FC236}">
                <a16:creationId xmlns:a16="http://schemas.microsoft.com/office/drawing/2014/main" id="{D0351432-3802-4A20-BD42-77A19F73D2BE}"/>
              </a:ext>
            </a:extLst>
          </p:cNvPr>
          <p:cNvSpPr>
            <a:spLocks noGrp="1"/>
          </p:cNvSpPr>
          <p:nvPr>
            <p:ph sz="quarter" idx="49"/>
          </p:nvPr>
        </p:nvSpPr>
        <p:spPr>
          <a:xfrm>
            <a:off x="6245514" y="2784899"/>
            <a:ext cx="2674800" cy="14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6" name="Content Placeholder 2">
            <a:extLst>
              <a:ext uri="{FF2B5EF4-FFF2-40B4-BE49-F238E27FC236}">
                <a16:creationId xmlns:a16="http://schemas.microsoft.com/office/drawing/2014/main" id="{0E707E68-99C2-4E8A-8D14-CAF596F45C26}"/>
              </a:ext>
            </a:extLst>
          </p:cNvPr>
          <p:cNvSpPr>
            <a:spLocks noGrp="1"/>
          </p:cNvSpPr>
          <p:nvPr>
            <p:ph sz="quarter" idx="50"/>
          </p:nvPr>
        </p:nvSpPr>
        <p:spPr>
          <a:xfrm>
            <a:off x="9215870" y="2784899"/>
            <a:ext cx="2674800" cy="14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9" name="Content Placeholder 2">
            <a:extLst>
              <a:ext uri="{FF2B5EF4-FFF2-40B4-BE49-F238E27FC236}">
                <a16:creationId xmlns:a16="http://schemas.microsoft.com/office/drawing/2014/main" id="{9179EE2D-889D-4EB3-AB1B-6F7D82E61AEA}"/>
              </a:ext>
            </a:extLst>
          </p:cNvPr>
          <p:cNvSpPr>
            <a:spLocks noGrp="1"/>
          </p:cNvSpPr>
          <p:nvPr>
            <p:ph sz="quarter" idx="51"/>
          </p:nvPr>
        </p:nvSpPr>
        <p:spPr>
          <a:xfrm>
            <a:off x="304800" y="4616316"/>
            <a:ext cx="2674800" cy="14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1" name="Content Placeholder 2">
            <a:extLst>
              <a:ext uri="{FF2B5EF4-FFF2-40B4-BE49-F238E27FC236}">
                <a16:creationId xmlns:a16="http://schemas.microsoft.com/office/drawing/2014/main" id="{BB9E7C58-AD2A-4CFF-87A4-044FB0B21624}"/>
              </a:ext>
            </a:extLst>
          </p:cNvPr>
          <p:cNvSpPr>
            <a:spLocks noGrp="1"/>
          </p:cNvSpPr>
          <p:nvPr>
            <p:ph sz="quarter" idx="52"/>
          </p:nvPr>
        </p:nvSpPr>
        <p:spPr>
          <a:xfrm>
            <a:off x="3275157" y="4616316"/>
            <a:ext cx="2674800" cy="14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5" name="Content Placeholder 2">
            <a:extLst>
              <a:ext uri="{FF2B5EF4-FFF2-40B4-BE49-F238E27FC236}">
                <a16:creationId xmlns:a16="http://schemas.microsoft.com/office/drawing/2014/main" id="{AC3F7616-D41E-4DBC-83E6-4264F6BAA7F6}"/>
              </a:ext>
            </a:extLst>
          </p:cNvPr>
          <p:cNvSpPr>
            <a:spLocks noGrp="1"/>
          </p:cNvSpPr>
          <p:nvPr>
            <p:ph sz="quarter" idx="53"/>
          </p:nvPr>
        </p:nvSpPr>
        <p:spPr>
          <a:xfrm>
            <a:off x="6245514" y="4616316"/>
            <a:ext cx="2674800" cy="14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7" name="Content Placeholder 2">
            <a:extLst>
              <a:ext uri="{FF2B5EF4-FFF2-40B4-BE49-F238E27FC236}">
                <a16:creationId xmlns:a16="http://schemas.microsoft.com/office/drawing/2014/main" id="{DC05F269-86D2-449A-9521-80C60D1EF75F}"/>
              </a:ext>
            </a:extLst>
          </p:cNvPr>
          <p:cNvSpPr>
            <a:spLocks noGrp="1"/>
          </p:cNvSpPr>
          <p:nvPr>
            <p:ph sz="quarter" idx="54"/>
          </p:nvPr>
        </p:nvSpPr>
        <p:spPr>
          <a:xfrm>
            <a:off x="9215870" y="4616316"/>
            <a:ext cx="2674800" cy="14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748470595"/>
      </p:ext>
    </p:extLst>
  </p:cSld>
  <p:clrMapOvr>
    <a:masterClrMapping/>
  </p:clrMapOvr>
  <p:extLst>
    <p:ext uri="{DCECCB84-F9BA-43D5-87BE-67443E8EF086}">
      <p15:sldGuideLst xmlns:p15="http://schemas.microsoft.com/office/powerpoint/2012/main">
        <p15:guide id="3" orient="horz" pos="2688"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ur column text 2 rows fille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3CF1C9FE-F19E-4688-8BAC-D2B7DA94B790}" type="datetime3">
              <a:rPr lang="en-US" smtClean="0"/>
              <a:t>10 March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dirty="0"/>
          </a:p>
        </p:txBody>
      </p:sp>
      <p:sp>
        <p:nvSpPr>
          <p:cNvPr id="41" name="Text Placeholder 16">
            <a:extLst>
              <a:ext uri="{FF2B5EF4-FFF2-40B4-BE49-F238E27FC236}">
                <a16:creationId xmlns:a16="http://schemas.microsoft.com/office/drawing/2014/main" id="{1C339839-2D93-D642-A76C-EF094267D59B}"/>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42" name="Text Placeholder 16">
            <a:extLst>
              <a:ext uri="{FF2B5EF4-FFF2-40B4-BE49-F238E27FC236}">
                <a16:creationId xmlns:a16="http://schemas.microsoft.com/office/drawing/2014/main" id="{4465FBF8-AB52-6145-B2B3-30D48C5EB608}"/>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32" name="Text Placeholder 16">
            <a:extLst>
              <a:ext uri="{FF2B5EF4-FFF2-40B4-BE49-F238E27FC236}">
                <a16:creationId xmlns:a16="http://schemas.microsoft.com/office/drawing/2014/main" id="{8511B303-A71B-BE40-AC56-357ABD19A645}"/>
              </a:ext>
            </a:extLst>
          </p:cNvPr>
          <p:cNvSpPr>
            <a:spLocks noGrp="1"/>
          </p:cNvSpPr>
          <p:nvPr>
            <p:ph type="body" sz="quarter" idx="18" hasCustomPrompt="1"/>
          </p:nvPr>
        </p:nvSpPr>
        <p:spPr>
          <a:xfrm>
            <a:off x="304800" y="1570124"/>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33" name="Text Placeholder 16">
            <a:extLst>
              <a:ext uri="{FF2B5EF4-FFF2-40B4-BE49-F238E27FC236}">
                <a16:creationId xmlns:a16="http://schemas.microsoft.com/office/drawing/2014/main" id="{9821E1E6-97BA-D44E-A036-0A093FB88B67}"/>
              </a:ext>
            </a:extLst>
          </p:cNvPr>
          <p:cNvSpPr>
            <a:spLocks noGrp="1"/>
          </p:cNvSpPr>
          <p:nvPr>
            <p:ph type="body" sz="quarter" idx="25" hasCustomPrompt="1"/>
          </p:nvPr>
        </p:nvSpPr>
        <p:spPr>
          <a:xfrm>
            <a:off x="6243200" y="1570124"/>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5</a:t>
            </a:r>
          </a:p>
        </p:txBody>
      </p:sp>
      <p:sp>
        <p:nvSpPr>
          <p:cNvPr id="36" name="Text Placeholder 16">
            <a:extLst>
              <a:ext uri="{FF2B5EF4-FFF2-40B4-BE49-F238E27FC236}">
                <a16:creationId xmlns:a16="http://schemas.microsoft.com/office/drawing/2014/main" id="{22061492-5D12-E44A-B309-ADA74951F2CC}"/>
              </a:ext>
            </a:extLst>
          </p:cNvPr>
          <p:cNvSpPr>
            <a:spLocks noGrp="1"/>
          </p:cNvSpPr>
          <p:nvPr>
            <p:ph type="body" sz="quarter" idx="30" hasCustomPrompt="1"/>
          </p:nvPr>
        </p:nvSpPr>
        <p:spPr>
          <a:xfrm>
            <a:off x="3274000" y="1570124"/>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3</a:t>
            </a:r>
          </a:p>
        </p:txBody>
      </p:sp>
      <p:sp>
        <p:nvSpPr>
          <p:cNvPr id="51" name="Text Placeholder 16">
            <a:extLst>
              <a:ext uri="{FF2B5EF4-FFF2-40B4-BE49-F238E27FC236}">
                <a16:creationId xmlns:a16="http://schemas.microsoft.com/office/drawing/2014/main" id="{05032500-EC22-8545-BD2F-F4CCBC945A4A}"/>
              </a:ext>
            </a:extLst>
          </p:cNvPr>
          <p:cNvSpPr>
            <a:spLocks noGrp="1"/>
          </p:cNvSpPr>
          <p:nvPr>
            <p:ph type="body" sz="quarter" idx="32" hasCustomPrompt="1"/>
          </p:nvPr>
        </p:nvSpPr>
        <p:spPr>
          <a:xfrm>
            <a:off x="9212400" y="1570124"/>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7</a:t>
            </a:r>
          </a:p>
        </p:txBody>
      </p:sp>
      <p:sp>
        <p:nvSpPr>
          <p:cNvPr id="52" name="Text Placeholder 16">
            <a:extLst>
              <a:ext uri="{FF2B5EF4-FFF2-40B4-BE49-F238E27FC236}">
                <a16:creationId xmlns:a16="http://schemas.microsoft.com/office/drawing/2014/main" id="{2CD87E12-D4F8-9C40-B4B0-D717084FBAAE}"/>
              </a:ext>
            </a:extLst>
          </p:cNvPr>
          <p:cNvSpPr>
            <a:spLocks noGrp="1"/>
          </p:cNvSpPr>
          <p:nvPr>
            <p:ph type="body" sz="quarter" idx="34" hasCustomPrompt="1"/>
          </p:nvPr>
        </p:nvSpPr>
        <p:spPr>
          <a:xfrm>
            <a:off x="304800" y="385920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53" name="Text Placeholder 16">
            <a:extLst>
              <a:ext uri="{FF2B5EF4-FFF2-40B4-BE49-F238E27FC236}">
                <a16:creationId xmlns:a16="http://schemas.microsoft.com/office/drawing/2014/main" id="{6EC5DC58-1623-DB4F-BD81-EA0CD70D9638}"/>
              </a:ext>
            </a:extLst>
          </p:cNvPr>
          <p:cNvSpPr>
            <a:spLocks noGrp="1"/>
          </p:cNvSpPr>
          <p:nvPr>
            <p:ph type="body" sz="quarter" idx="36" hasCustomPrompt="1"/>
          </p:nvPr>
        </p:nvSpPr>
        <p:spPr>
          <a:xfrm>
            <a:off x="6243200" y="385920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6</a:t>
            </a:r>
          </a:p>
        </p:txBody>
      </p:sp>
      <p:sp>
        <p:nvSpPr>
          <p:cNvPr id="54" name="Text Placeholder 16">
            <a:extLst>
              <a:ext uri="{FF2B5EF4-FFF2-40B4-BE49-F238E27FC236}">
                <a16:creationId xmlns:a16="http://schemas.microsoft.com/office/drawing/2014/main" id="{B79AFA68-D495-BE4B-91D8-B48778B35D65}"/>
              </a:ext>
            </a:extLst>
          </p:cNvPr>
          <p:cNvSpPr>
            <a:spLocks noGrp="1"/>
          </p:cNvSpPr>
          <p:nvPr>
            <p:ph type="body" sz="quarter" idx="38" hasCustomPrompt="1"/>
          </p:nvPr>
        </p:nvSpPr>
        <p:spPr>
          <a:xfrm>
            <a:off x="3274000" y="385920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4</a:t>
            </a:r>
          </a:p>
        </p:txBody>
      </p:sp>
      <p:sp>
        <p:nvSpPr>
          <p:cNvPr id="55" name="Text Placeholder 16">
            <a:extLst>
              <a:ext uri="{FF2B5EF4-FFF2-40B4-BE49-F238E27FC236}">
                <a16:creationId xmlns:a16="http://schemas.microsoft.com/office/drawing/2014/main" id="{D6C030C6-9BFB-184D-B4F0-4A59243925FA}"/>
              </a:ext>
            </a:extLst>
          </p:cNvPr>
          <p:cNvSpPr>
            <a:spLocks noGrp="1"/>
          </p:cNvSpPr>
          <p:nvPr>
            <p:ph type="body" sz="quarter" idx="40" hasCustomPrompt="1"/>
          </p:nvPr>
        </p:nvSpPr>
        <p:spPr>
          <a:xfrm>
            <a:off x="9212400" y="385920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8</a:t>
            </a:r>
          </a:p>
        </p:txBody>
      </p:sp>
      <p:sp>
        <p:nvSpPr>
          <p:cNvPr id="22" name="Content Placeholder 2">
            <a:extLst>
              <a:ext uri="{FF2B5EF4-FFF2-40B4-BE49-F238E27FC236}">
                <a16:creationId xmlns:a16="http://schemas.microsoft.com/office/drawing/2014/main" id="{4607D947-258B-4EA7-BEC3-BB14E222FEA8}"/>
              </a:ext>
            </a:extLst>
          </p:cNvPr>
          <p:cNvSpPr>
            <a:spLocks noGrp="1"/>
          </p:cNvSpPr>
          <p:nvPr>
            <p:ph sz="quarter" idx="47"/>
          </p:nvPr>
        </p:nvSpPr>
        <p:spPr>
          <a:xfrm>
            <a:off x="304800" y="1914097"/>
            <a:ext cx="2674800" cy="1851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Content Placeholder 2">
            <a:extLst>
              <a:ext uri="{FF2B5EF4-FFF2-40B4-BE49-F238E27FC236}">
                <a16:creationId xmlns:a16="http://schemas.microsoft.com/office/drawing/2014/main" id="{E6478D54-4262-4648-A216-8DE58A631E73}"/>
              </a:ext>
            </a:extLst>
          </p:cNvPr>
          <p:cNvSpPr>
            <a:spLocks noGrp="1"/>
          </p:cNvSpPr>
          <p:nvPr>
            <p:ph sz="quarter" idx="48"/>
          </p:nvPr>
        </p:nvSpPr>
        <p:spPr>
          <a:xfrm>
            <a:off x="3275157" y="1914097"/>
            <a:ext cx="2674800" cy="1851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Content Placeholder 2">
            <a:extLst>
              <a:ext uri="{FF2B5EF4-FFF2-40B4-BE49-F238E27FC236}">
                <a16:creationId xmlns:a16="http://schemas.microsoft.com/office/drawing/2014/main" id="{E32AAC4D-C475-4CD4-B7B8-FD91CA57FFCB}"/>
              </a:ext>
            </a:extLst>
          </p:cNvPr>
          <p:cNvSpPr>
            <a:spLocks noGrp="1"/>
          </p:cNvSpPr>
          <p:nvPr>
            <p:ph sz="quarter" idx="49"/>
          </p:nvPr>
        </p:nvSpPr>
        <p:spPr>
          <a:xfrm>
            <a:off x="6245514" y="1914097"/>
            <a:ext cx="2674800" cy="1851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5" name="Content Placeholder 2">
            <a:extLst>
              <a:ext uri="{FF2B5EF4-FFF2-40B4-BE49-F238E27FC236}">
                <a16:creationId xmlns:a16="http://schemas.microsoft.com/office/drawing/2014/main" id="{0FD70623-94B8-4FB3-9596-DFC8052980FB}"/>
              </a:ext>
            </a:extLst>
          </p:cNvPr>
          <p:cNvSpPr>
            <a:spLocks noGrp="1"/>
          </p:cNvSpPr>
          <p:nvPr>
            <p:ph sz="quarter" idx="50"/>
          </p:nvPr>
        </p:nvSpPr>
        <p:spPr>
          <a:xfrm>
            <a:off x="9215870" y="1914097"/>
            <a:ext cx="2674800" cy="1851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Content Placeholder 2">
            <a:extLst>
              <a:ext uri="{FF2B5EF4-FFF2-40B4-BE49-F238E27FC236}">
                <a16:creationId xmlns:a16="http://schemas.microsoft.com/office/drawing/2014/main" id="{1102ED0C-B2ED-41C0-87C7-BCCF134E947F}"/>
              </a:ext>
            </a:extLst>
          </p:cNvPr>
          <p:cNvSpPr>
            <a:spLocks noGrp="1"/>
          </p:cNvSpPr>
          <p:nvPr>
            <p:ph sz="quarter" idx="51"/>
          </p:nvPr>
        </p:nvSpPr>
        <p:spPr>
          <a:xfrm>
            <a:off x="304800" y="4206422"/>
            <a:ext cx="2674800" cy="1851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7" name="Content Placeholder 2">
            <a:extLst>
              <a:ext uri="{FF2B5EF4-FFF2-40B4-BE49-F238E27FC236}">
                <a16:creationId xmlns:a16="http://schemas.microsoft.com/office/drawing/2014/main" id="{4985C3C2-409D-4684-BEC1-C99F4A3A786D}"/>
              </a:ext>
            </a:extLst>
          </p:cNvPr>
          <p:cNvSpPr>
            <a:spLocks noGrp="1"/>
          </p:cNvSpPr>
          <p:nvPr>
            <p:ph sz="quarter" idx="52"/>
          </p:nvPr>
        </p:nvSpPr>
        <p:spPr>
          <a:xfrm>
            <a:off x="3275157" y="4206422"/>
            <a:ext cx="2674800" cy="1851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Content Placeholder 2">
            <a:extLst>
              <a:ext uri="{FF2B5EF4-FFF2-40B4-BE49-F238E27FC236}">
                <a16:creationId xmlns:a16="http://schemas.microsoft.com/office/drawing/2014/main" id="{E97D2341-FA16-4497-A997-CE19FF86DA8B}"/>
              </a:ext>
            </a:extLst>
          </p:cNvPr>
          <p:cNvSpPr>
            <a:spLocks noGrp="1"/>
          </p:cNvSpPr>
          <p:nvPr>
            <p:ph sz="quarter" idx="53"/>
          </p:nvPr>
        </p:nvSpPr>
        <p:spPr>
          <a:xfrm>
            <a:off x="6245514" y="4206422"/>
            <a:ext cx="2674800" cy="1851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9" name="Content Placeholder 2">
            <a:extLst>
              <a:ext uri="{FF2B5EF4-FFF2-40B4-BE49-F238E27FC236}">
                <a16:creationId xmlns:a16="http://schemas.microsoft.com/office/drawing/2014/main" id="{13BF8B47-E71A-4335-9E99-CE0B2782F43B}"/>
              </a:ext>
            </a:extLst>
          </p:cNvPr>
          <p:cNvSpPr>
            <a:spLocks noGrp="1"/>
          </p:cNvSpPr>
          <p:nvPr>
            <p:ph sz="quarter" idx="54"/>
          </p:nvPr>
        </p:nvSpPr>
        <p:spPr>
          <a:xfrm>
            <a:off x="9215870" y="4206422"/>
            <a:ext cx="2674800" cy="1851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342251176"/>
      </p:ext>
    </p:extLst>
  </p:cSld>
  <p:clrMapOvr>
    <a:masterClrMapping/>
  </p:clrMapOvr>
  <p:extLst>
    <p:ext uri="{DCECCB84-F9BA-43D5-87BE-67443E8EF086}">
      <p15:sldGuideLst xmlns:p15="http://schemas.microsoft.com/office/powerpoint/2012/main">
        <p15:guide id="3" orient="horz" pos="2432"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ngle pictur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84983067-C761-4B10-B990-4084C4E71BFC}" type="datetime3">
              <a:rPr lang="en-US" smtClean="0"/>
              <a:t>10 March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dirty="0"/>
          </a:p>
        </p:txBody>
      </p:sp>
      <p:sp>
        <p:nvSpPr>
          <p:cNvPr id="3" name="Picture Placeholder 2">
            <a:extLst>
              <a:ext uri="{FF2B5EF4-FFF2-40B4-BE49-F238E27FC236}">
                <a16:creationId xmlns:a16="http://schemas.microsoft.com/office/drawing/2014/main" id="{2D550F99-B06C-0042-B078-94FDEA0382B5}"/>
              </a:ext>
            </a:extLst>
          </p:cNvPr>
          <p:cNvSpPr>
            <a:spLocks noGrp="1"/>
          </p:cNvSpPr>
          <p:nvPr>
            <p:ph type="pic" sz="quarter" idx="19"/>
          </p:nvPr>
        </p:nvSpPr>
        <p:spPr>
          <a:xfrm>
            <a:off x="304800" y="2438400"/>
            <a:ext cx="11582400" cy="3625238"/>
          </a:xfrm>
          <a:solidFill>
            <a:schemeClr val="bg2"/>
          </a:solidFill>
          <a:ln w="381000" cap="flat">
            <a:noFill/>
            <a:miter lim="800000"/>
          </a:ln>
        </p:spPr>
        <p:txBody>
          <a:bodyPr anchor="ctr"/>
          <a:lstStyle>
            <a:lvl1pPr marL="0" indent="0" algn="ctr">
              <a:buNone/>
              <a:defRPr/>
            </a:lvl1pPr>
          </a:lstStyle>
          <a:p>
            <a:r>
              <a:rPr lang="en-US" dirty="0"/>
              <a:t>Click icon to add picture</a:t>
            </a:r>
          </a:p>
        </p:txBody>
      </p:sp>
      <p:sp>
        <p:nvSpPr>
          <p:cNvPr id="9" name="Text Placeholder 16">
            <a:extLst>
              <a:ext uri="{FF2B5EF4-FFF2-40B4-BE49-F238E27FC236}">
                <a16:creationId xmlns:a16="http://schemas.microsoft.com/office/drawing/2014/main" id="{17B50F74-D586-D24E-838C-D22DF3C9B8FD}"/>
              </a:ext>
            </a:extLst>
          </p:cNvPr>
          <p:cNvSpPr>
            <a:spLocks noGrp="1"/>
          </p:cNvSpPr>
          <p:nvPr>
            <p:ph type="body" sz="quarter" idx="13" hasCustomPrompt="1"/>
          </p:nvPr>
        </p:nvSpPr>
        <p:spPr>
          <a:xfrm>
            <a:off x="304799" y="304800"/>
            <a:ext cx="5646739"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0" name="Text Placeholder 16">
            <a:extLst>
              <a:ext uri="{FF2B5EF4-FFF2-40B4-BE49-F238E27FC236}">
                <a16:creationId xmlns:a16="http://schemas.microsoft.com/office/drawing/2014/main" id="{0CDE362A-1253-F14F-9CB2-E3887C333BEC}"/>
              </a:ext>
            </a:extLst>
          </p:cNvPr>
          <p:cNvSpPr>
            <a:spLocks noGrp="1"/>
          </p:cNvSpPr>
          <p:nvPr>
            <p:ph type="body" sz="quarter" idx="14" hasCustomPrompt="1"/>
          </p:nvPr>
        </p:nvSpPr>
        <p:spPr>
          <a:xfrm>
            <a:off x="304799" y="671605"/>
            <a:ext cx="5646739" cy="360000"/>
          </a:xfrm>
        </p:spPr>
        <p:txBody>
          <a:bodyPr lIns="0" tIns="0" rIns="0">
            <a:noAutofit/>
          </a:bodyPr>
          <a:lstStyle>
            <a:lvl1pPr marL="0" indent="0">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1" name="Text Placeholder 16">
            <a:extLst>
              <a:ext uri="{FF2B5EF4-FFF2-40B4-BE49-F238E27FC236}">
                <a16:creationId xmlns:a16="http://schemas.microsoft.com/office/drawing/2014/main" id="{944FBF37-E2A5-0149-83CF-61526E02DFAA}"/>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Tree>
    <p:extLst>
      <p:ext uri="{BB962C8B-B14F-4D97-AF65-F5344CB8AC3E}">
        <p14:creationId xmlns:p14="http://schemas.microsoft.com/office/powerpoint/2010/main" val="16226192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ngle picture frame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7BD52D5F-5901-4505-B698-034657A9EEB6}" type="datetime3">
              <a:rPr lang="en-US" smtClean="0"/>
              <a:t>10 March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dirty="0"/>
          </a:p>
        </p:txBody>
      </p:sp>
      <p:sp>
        <p:nvSpPr>
          <p:cNvPr id="3" name="Picture Placeholder 2">
            <a:extLst>
              <a:ext uri="{FF2B5EF4-FFF2-40B4-BE49-F238E27FC236}">
                <a16:creationId xmlns:a16="http://schemas.microsoft.com/office/drawing/2014/main" id="{2D550F99-B06C-0042-B078-94FDEA0382B5}"/>
              </a:ext>
            </a:extLst>
          </p:cNvPr>
          <p:cNvSpPr>
            <a:spLocks noGrp="1"/>
          </p:cNvSpPr>
          <p:nvPr>
            <p:ph type="pic" sz="quarter" idx="19" hasCustomPrompt="1"/>
          </p:nvPr>
        </p:nvSpPr>
        <p:spPr>
          <a:xfrm>
            <a:off x="392806" y="2543577"/>
            <a:ext cx="11397802" cy="3432220"/>
          </a:xfrm>
          <a:solidFill>
            <a:schemeClr val="bg2"/>
          </a:solidFill>
          <a:ln w="190500" cap="flat">
            <a:solidFill>
              <a:schemeClr val="tx2"/>
            </a:solidFill>
            <a:miter lim="800000"/>
          </a:ln>
        </p:spPr>
        <p:txBody>
          <a:bodyPr anchor="ctr"/>
          <a:lstStyle>
            <a:lvl1pPr marL="0" indent="0" algn="ctr">
              <a:buNone/>
              <a:defRPr/>
            </a:lvl1pPr>
          </a:lstStyle>
          <a:p>
            <a:r>
              <a:rPr lang="en-US" dirty="0"/>
              <a:t>Ensure picture border colour matches image using the Mazars colour picker</a:t>
            </a:r>
          </a:p>
        </p:txBody>
      </p:sp>
      <p:sp>
        <p:nvSpPr>
          <p:cNvPr id="9" name="Text Placeholder 16">
            <a:extLst>
              <a:ext uri="{FF2B5EF4-FFF2-40B4-BE49-F238E27FC236}">
                <a16:creationId xmlns:a16="http://schemas.microsoft.com/office/drawing/2014/main" id="{4F655CB8-24B8-4041-82A2-7D51CB85DA3D}"/>
              </a:ext>
            </a:extLst>
          </p:cNvPr>
          <p:cNvSpPr>
            <a:spLocks noGrp="1"/>
          </p:cNvSpPr>
          <p:nvPr>
            <p:ph type="body" sz="quarter" idx="13" hasCustomPrompt="1"/>
          </p:nvPr>
        </p:nvSpPr>
        <p:spPr>
          <a:xfrm>
            <a:off x="304800" y="304800"/>
            <a:ext cx="5646738"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0" name="Text Placeholder 16">
            <a:extLst>
              <a:ext uri="{FF2B5EF4-FFF2-40B4-BE49-F238E27FC236}">
                <a16:creationId xmlns:a16="http://schemas.microsoft.com/office/drawing/2014/main" id="{27466F02-0678-F943-8F23-56CAF32423CF}"/>
              </a:ext>
            </a:extLst>
          </p:cNvPr>
          <p:cNvSpPr>
            <a:spLocks noGrp="1"/>
          </p:cNvSpPr>
          <p:nvPr>
            <p:ph type="body" sz="quarter" idx="14" hasCustomPrompt="1"/>
          </p:nvPr>
        </p:nvSpPr>
        <p:spPr>
          <a:xfrm>
            <a:off x="304800" y="671605"/>
            <a:ext cx="5646738" cy="360000"/>
          </a:xfrm>
        </p:spPr>
        <p:txBody>
          <a:bodyPr lIns="0" tIns="0" rIns="0">
            <a:noAutofit/>
          </a:bodyPr>
          <a:lstStyle>
            <a:lvl1pPr marL="0" indent="0">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1" name="Text Placeholder 16">
            <a:extLst>
              <a:ext uri="{FF2B5EF4-FFF2-40B4-BE49-F238E27FC236}">
                <a16:creationId xmlns:a16="http://schemas.microsoft.com/office/drawing/2014/main" id="{1B10C830-33B8-4FFD-B80C-F5AC1478EC79}"/>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Tree>
    <p:extLst>
      <p:ext uri="{BB962C8B-B14F-4D97-AF65-F5344CB8AC3E}">
        <p14:creationId xmlns:p14="http://schemas.microsoft.com/office/powerpoint/2010/main" val="13559576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text with 2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F1E1D6EA-EAD2-4F00-BA46-75DDCD39E608}" type="datetime3">
              <a:rPr lang="en-US" smtClean="0"/>
              <a:t>10 March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dirty="0"/>
          </a:p>
        </p:txBody>
      </p:sp>
      <p:sp>
        <p:nvSpPr>
          <p:cNvPr id="14" name="Picture Placeholder 2">
            <a:extLst>
              <a:ext uri="{FF2B5EF4-FFF2-40B4-BE49-F238E27FC236}">
                <a16:creationId xmlns:a16="http://schemas.microsoft.com/office/drawing/2014/main" id="{286D4595-CA40-F445-8B8F-37256DEA93C0}"/>
              </a:ext>
            </a:extLst>
          </p:cNvPr>
          <p:cNvSpPr>
            <a:spLocks noGrp="1"/>
          </p:cNvSpPr>
          <p:nvPr>
            <p:ph type="pic" sz="quarter" idx="28"/>
          </p:nvPr>
        </p:nvSpPr>
        <p:spPr>
          <a:xfrm>
            <a:off x="304800" y="4267200"/>
            <a:ext cx="5648400" cy="1790700"/>
          </a:xfrm>
          <a:solidFill>
            <a:schemeClr val="bg2"/>
          </a:solidFill>
        </p:spPr>
        <p:txBody>
          <a:bodyPr anchor="ctr"/>
          <a:lstStyle>
            <a:lvl1pPr marL="0" indent="0" algn="ctr">
              <a:buNone/>
              <a:defRPr/>
            </a:lvl1pPr>
          </a:lstStyle>
          <a:p>
            <a:r>
              <a:rPr lang="en-US" dirty="0"/>
              <a:t>Click icon to add picture</a:t>
            </a:r>
          </a:p>
        </p:txBody>
      </p:sp>
      <p:sp>
        <p:nvSpPr>
          <p:cNvPr id="16" name="Text Placeholder 16">
            <a:extLst>
              <a:ext uri="{FF2B5EF4-FFF2-40B4-BE49-F238E27FC236}">
                <a16:creationId xmlns:a16="http://schemas.microsoft.com/office/drawing/2014/main" id="{E6870A69-C086-C446-954A-20BD27E741BA}"/>
              </a:ext>
            </a:extLst>
          </p:cNvPr>
          <p:cNvSpPr>
            <a:spLocks noGrp="1"/>
          </p:cNvSpPr>
          <p:nvPr>
            <p:ph type="body" sz="quarter" idx="18" hasCustomPrompt="1"/>
          </p:nvPr>
        </p:nvSpPr>
        <p:spPr>
          <a:xfrm>
            <a:off x="304799" y="2438401"/>
            <a:ext cx="5648400" cy="334876"/>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18" name="Text Placeholder 16">
            <a:extLst>
              <a:ext uri="{FF2B5EF4-FFF2-40B4-BE49-F238E27FC236}">
                <a16:creationId xmlns:a16="http://schemas.microsoft.com/office/drawing/2014/main" id="{0CF4CD34-AEE4-5346-A696-02A64B6DBC58}"/>
              </a:ext>
            </a:extLst>
          </p:cNvPr>
          <p:cNvSpPr>
            <a:spLocks noGrp="1"/>
          </p:cNvSpPr>
          <p:nvPr>
            <p:ph type="body" sz="quarter" idx="23" hasCustomPrompt="1"/>
          </p:nvPr>
        </p:nvSpPr>
        <p:spPr>
          <a:xfrm>
            <a:off x="6240270" y="2438401"/>
            <a:ext cx="564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23" name="Text Placeholder 16">
            <a:extLst>
              <a:ext uri="{FF2B5EF4-FFF2-40B4-BE49-F238E27FC236}">
                <a16:creationId xmlns:a16="http://schemas.microsoft.com/office/drawing/2014/main" id="{67C721ED-D4C4-C347-9DB7-4E60D339AFEB}"/>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(2 lines max)</a:t>
            </a:r>
          </a:p>
        </p:txBody>
      </p:sp>
      <p:sp>
        <p:nvSpPr>
          <p:cNvPr id="24" name="Text Placeholder 16">
            <a:extLst>
              <a:ext uri="{FF2B5EF4-FFF2-40B4-BE49-F238E27FC236}">
                <a16:creationId xmlns:a16="http://schemas.microsoft.com/office/drawing/2014/main" id="{846BF927-5267-DF4B-B188-F2C138A0AFC4}"/>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25" name="Text Placeholder 16">
            <a:extLst>
              <a:ext uri="{FF2B5EF4-FFF2-40B4-BE49-F238E27FC236}">
                <a16:creationId xmlns:a16="http://schemas.microsoft.com/office/drawing/2014/main" id="{CF679B78-7A94-5445-A607-D17D9BDBCBAD}"/>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7" name="Content Placeholder 2">
            <a:extLst>
              <a:ext uri="{FF2B5EF4-FFF2-40B4-BE49-F238E27FC236}">
                <a16:creationId xmlns:a16="http://schemas.microsoft.com/office/drawing/2014/main" id="{0DC0F5C6-6C6A-45F9-81C8-377E8E4E9BA1}"/>
              </a:ext>
            </a:extLst>
          </p:cNvPr>
          <p:cNvSpPr>
            <a:spLocks noGrp="1"/>
          </p:cNvSpPr>
          <p:nvPr>
            <p:ph sz="quarter" idx="30"/>
          </p:nvPr>
        </p:nvSpPr>
        <p:spPr>
          <a:xfrm>
            <a:off x="304800" y="2786725"/>
            <a:ext cx="5648400" cy="14375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Picture Placeholder 2">
            <a:extLst>
              <a:ext uri="{FF2B5EF4-FFF2-40B4-BE49-F238E27FC236}">
                <a16:creationId xmlns:a16="http://schemas.microsoft.com/office/drawing/2014/main" id="{7C1F7A9C-E8B4-4F91-9E4C-DB3CDBD5A1A1}"/>
              </a:ext>
            </a:extLst>
          </p:cNvPr>
          <p:cNvSpPr>
            <a:spLocks noGrp="1"/>
          </p:cNvSpPr>
          <p:nvPr>
            <p:ph type="pic" sz="quarter" idx="31"/>
          </p:nvPr>
        </p:nvSpPr>
        <p:spPr>
          <a:xfrm>
            <a:off x="6240270" y="4267200"/>
            <a:ext cx="5648400" cy="1790700"/>
          </a:xfrm>
          <a:solidFill>
            <a:schemeClr val="bg2"/>
          </a:solidFill>
        </p:spPr>
        <p:txBody>
          <a:bodyPr anchor="ctr"/>
          <a:lstStyle>
            <a:lvl1pPr marL="0" indent="0" algn="ctr">
              <a:buNone/>
              <a:defRPr/>
            </a:lvl1pPr>
          </a:lstStyle>
          <a:p>
            <a:r>
              <a:rPr lang="en-US" dirty="0"/>
              <a:t>Click icon to add picture</a:t>
            </a:r>
          </a:p>
        </p:txBody>
      </p:sp>
      <p:sp>
        <p:nvSpPr>
          <p:cNvPr id="21" name="Content Placeholder 2">
            <a:extLst>
              <a:ext uri="{FF2B5EF4-FFF2-40B4-BE49-F238E27FC236}">
                <a16:creationId xmlns:a16="http://schemas.microsoft.com/office/drawing/2014/main" id="{0E88B939-A4E1-482C-9D4C-4210BED3A863}"/>
              </a:ext>
            </a:extLst>
          </p:cNvPr>
          <p:cNvSpPr>
            <a:spLocks noGrp="1"/>
          </p:cNvSpPr>
          <p:nvPr>
            <p:ph sz="quarter" idx="32"/>
          </p:nvPr>
        </p:nvSpPr>
        <p:spPr>
          <a:xfrm>
            <a:off x="6240270" y="2786725"/>
            <a:ext cx="5648400" cy="14375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1177960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ree column text and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0219168-9BB4-8245-A855-2F08188FB408}"/>
              </a:ext>
            </a:extLst>
          </p:cNvPr>
          <p:cNvSpPr>
            <a:spLocks noGrp="1"/>
          </p:cNvSpPr>
          <p:nvPr>
            <p:ph type="pic" sz="quarter" idx="27"/>
          </p:nvPr>
        </p:nvSpPr>
        <p:spPr>
          <a:xfrm>
            <a:off x="8218800" y="2438401"/>
            <a:ext cx="3668400" cy="3619498"/>
          </a:xfrm>
          <a:solidFill>
            <a:schemeClr val="bg2"/>
          </a:solidFill>
        </p:spPr>
        <p:txBody>
          <a:bodyPr anchor="ctr"/>
          <a:lstStyle>
            <a:lvl1pPr marL="0" indent="0" algn="ctr">
              <a:buNone/>
              <a:defRPr/>
            </a:lvl1pPr>
          </a:lstStyle>
          <a:p>
            <a:r>
              <a:rPr lang="en-US" dirty="0"/>
              <a:t>Click icon to add picture</a:t>
            </a:r>
          </a:p>
        </p:txBody>
      </p:sp>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F061C653-18A1-4356-8F10-639C95D5A47C}" type="datetime3">
              <a:rPr lang="en-US" smtClean="0"/>
              <a:t>10 March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a:xfrm>
            <a:off x="10557062" y="6360889"/>
            <a:ext cx="1330138" cy="482122"/>
          </a:xfrm>
        </p:spPr>
        <p:txBody>
          <a:bodyPr/>
          <a:lstStyle/>
          <a:p>
            <a:fld id="{731A1681-B67C-634E-B9F8-D054051C2089}" type="slidenum">
              <a:rPr lang="en-US" smtClean="0"/>
              <a:t>‹#›</a:t>
            </a:fld>
            <a:endParaRPr lang="en-US" dirty="0"/>
          </a:p>
        </p:txBody>
      </p:sp>
      <p:sp>
        <p:nvSpPr>
          <p:cNvPr id="15" name="Text Placeholder 16">
            <a:extLst>
              <a:ext uri="{FF2B5EF4-FFF2-40B4-BE49-F238E27FC236}">
                <a16:creationId xmlns:a16="http://schemas.microsoft.com/office/drawing/2014/main" id="{72B7A37E-99B8-2644-B990-D903F9525495}"/>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6" name="Text Placeholder 16">
            <a:extLst>
              <a:ext uri="{FF2B5EF4-FFF2-40B4-BE49-F238E27FC236}">
                <a16:creationId xmlns:a16="http://schemas.microsoft.com/office/drawing/2014/main" id="{4C9EFAFC-B6DA-F143-A517-D3E18B369960}"/>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39" name="Text Placeholder 16">
            <a:extLst>
              <a:ext uri="{FF2B5EF4-FFF2-40B4-BE49-F238E27FC236}">
                <a16:creationId xmlns:a16="http://schemas.microsoft.com/office/drawing/2014/main" id="{7A62399D-2E59-2C47-8ACE-9DCC539DA234}"/>
              </a:ext>
            </a:extLst>
          </p:cNvPr>
          <p:cNvSpPr>
            <a:spLocks noGrp="1"/>
          </p:cNvSpPr>
          <p:nvPr>
            <p:ph type="body" sz="quarter" idx="30" hasCustomPrompt="1"/>
          </p:nvPr>
        </p:nvSpPr>
        <p:spPr>
          <a:xfrm>
            <a:off x="304799" y="1565686"/>
            <a:ext cx="5646739"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20" name="Text Placeholder 16">
            <a:extLst>
              <a:ext uri="{FF2B5EF4-FFF2-40B4-BE49-F238E27FC236}">
                <a16:creationId xmlns:a16="http://schemas.microsoft.com/office/drawing/2014/main" id="{4589E737-D86C-0044-B274-9235D6BEF615}"/>
              </a:ext>
            </a:extLst>
          </p:cNvPr>
          <p:cNvSpPr>
            <a:spLocks noGrp="1"/>
          </p:cNvSpPr>
          <p:nvPr>
            <p:ph type="body" sz="quarter" idx="18" hasCustomPrompt="1"/>
          </p:nvPr>
        </p:nvSpPr>
        <p:spPr>
          <a:xfrm>
            <a:off x="304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21" name="Text Placeholder 16">
            <a:extLst>
              <a:ext uri="{FF2B5EF4-FFF2-40B4-BE49-F238E27FC236}">
                <a16:creationId xmlns:a16="http://schemas.microsoft.com/office/drawing/2014/main" id="{17A8A53A-D69A-EA47-8611-B999FBEE5BE5}"/>
              </a:ext>
            </a:extLst>
          </p:cNvPr>
          <p:cNvSpPr>
            <a:spLocks noGrp="1"/>
          </p:cNvSpPr>
          <p:nvPr>
            <p:ph type="body" sz="quarter" idx="28" hasCustomPrompt="1"/>
          </p:nvPr>
        </p:nvSpPr>
        <p:spPr>
          <a:xfrm>
            <a:off x="4261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12" name="Content Placeholder 2">
            <a:extLst>
              <a:ext uri="{FF2B5EF4-FFF2-40B4-BE49-F238E27FC236}">
                <a16:creationId xmlns:a16="http://schemas.microsoft.com/office/drawing/2014/main" id="{2086F6F8-5473-42E2-B816-10180C316D23}"/>
              </a:ext>
            </a:extLst>
          </p:cNvPr>
          <p:cNvSpPr>
            <a:spLocks noGrp="1"/>
          </p:cNvSpPr>
          <p:nvPr>
            <p:ph sz="quarter" idx="31"/>
          </p:nvPr>
        </p:nvSpPr>
        <p:spPr>
          <a:xfrm>
            <a:off x="304800" y="2786725"/>
            <a:ext cx="3668400" cy="3271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2">
            <a:extLst>
              <a:ext uri="{FF2B5EF4-FFF2-40B4-BE49-F238E27FC236}">
                <a16:creationId xmlns:a16="http://schemas.microsoft.com/office/drawing/2014/main" id="{4F55F6FC-6E73-44EF-80CD-1140A33B1341}"/>
              </a:ext>
            </a:extLst>
          </p:cNvPr>
          <p:cNvSpPr>
            <a:spLocks noGrp="1"/>
          </p:cNvSpPr>
          <p:nvPr>
            <p:ph sz="quarter" idx="32"/>
          </p:nvPr>
        </p:nvSpPr>
        <p:spPr>
          <a:xfrm>
            <a:off x="4261800" y="2786725"/>
            <a:ext cx="3668400" cy="3271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523387669"/>
      </p:ext>
    </p:extLst>
  </p:cSld>
  <p:clrMapOvr>
    <a:masterClrMapping/>
  </p:clrMapOvr>
  <p:extLst>
    <p:ext uri="{DCECCB84-F9BA-43D5-87BE-67443E8EF086}">
      <p15:sldGuideLst xmlns:p15="http://schemas.microsoft.com/office/powerpoint/2012/main">
        <p15:guide id="1" pos="2640" userDrawn="1">
          <p15:clr>
            <a:srgbClr val="FBAE40"/>
          </p15:clr>
        </p15:guide>
        <p15:guide id="2" pos="5088"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column text and image lef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46BD0799-7A75-4551-8D3D-360C69FE4499}" type="datetime3">
              <a:rPr lang="en-US" smtClean="0"/>
              <a:t>10 March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a:xfrm>
            <a:off x="10557062" y="6360889"/>
            <a:ext cx="1330138" cy="482122"/>
          </a:xfrm>
        </p:spPr>
        <p:txBody>
          <a:bodyPr/>
          <a:lstStyle/>
          <a:p>
            <a:fld id="{731A1681-B67C-634E-B9F8-D054051C2089}" type="slidenum">
              <a:rPr lang="en-US" smtClean="0"/>
              <a:t>‹#›</a:t>
            </a:fld>
            <a:endParaRPr lang="en-US" dirty="0"/>
          </a:p>
        </p:txBody>
      </p:sp>
      <p:sp>
        <p:nvSpPr>
          <p:cNvPr id="12" name="Text Placeholder 16">
            <a:extLst>
              <a:ext uri="{FF2B5EF4-FFF2-40B4-BE49-F238E27FC236}">
                <a16:creationId xmlns:a16="http://schemas.microsoft.com/office/drawing/2014/main" id="{6FBDFAD1-18EF-9249-AA8E-7FD55F4C972C}"/>
              </a:ext>
            </a:extLst>
          </p:cNvPr>
          <p:cNvSpPr>
            <a:spLocks noGrp="1"/>
          </p:cNvSpPr>
          <p:nvPr>
            <p:ph type="body" sz="quarter" idx="28" hasCustomPrompt="1"/>
          </p:nvPr>
        </p:nvSpPr>
        <p:spPr>
          <a:xfrm>
            <a:off x="304799" y="1565686"/>
            <a:ext cx="5646739"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13" name="Text Placeholder 16">
            <a:extLst>
              <a:ext uri="{FF2B5EF4-FFF2-40B4-BE49-F238E27FC236}">
                <a16:creationId xmlns:a16="http://schemas.microsoft.com/office/drawing/2014/main" id="{FBE4A728-1DFA-CF4B-9A50-1536566EE23D}"/>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5" name="Text Placeholder 16">
            <a:extLst>
              <a:ext uri="{FF2B5EF4-FFF2-40B4-BE49-F238E27FC236}">
                <a16:creationId xmlns:a16="http://schemas.microsoft.com/office/drawing/2014/main" id="{C096A0CF-D5B5-D24E-AFFE-636355780873}"/>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14" name="Picture Placeholder 2">
            <a:extLst>
              <a:ext uri="{FF2B5EF4-FFF2-40B4-BE49-F238E27FC236}">
                <a16:creationId xmlns:a16="http://schemas.microsoft.com/office/drawing/2014/main" id="{BE22894A-7BF7-4FA5-8159-8D2BA1E1B1A7}"/>
              </a:ext>
            </a:extLst>
          </p:cNvPr>
          <p:cNvSpPr>
            <a:spLocks noGrp="1"/>
          </p:cNvSpPr>
          <p:nvPr>
            <p:ph type="pic" sz="quarter" idx="27"/>
          </p:nvPr>
        </p:nvSpPr>
        <p:spPr>
          <a:xfrm>
            <a:off x="304800" y="2438401"/>
            <a:ext cx="3668400" cy="3619498"/>
          </a:xfrm>
          <a:solidFill>
            <a:schemeClr val="bg2"/>
          </a:solidFill>
        </p:spPr>
        <p:txBody>
          <a:bodyPr anchor="ctr"/>
          <a:lstStyle>
            <a:lvl1pPr marL="0" indent="0" algn="ctr">
              <a:buNone/>
              <a:defRPr/>
            </a:lvl1pPr>
          </a:lstStyle>
          <a:p>
            <a:r>
              <a:rPr lang="en-US" dirty="0"/>
              <a:t>Click icon to add picture</a:t>
            </a:r>
          </a:p>
        </p:txBody>
      </p:sp>
      <p:sp>
        <p:nvSpPr>
          <p:cNvPr id="16" name="Text Placeholder 16">
            <a:extLst>
              <a:ext uri="{FF2B5EF4-FFF2-40B4-BE49-F238E27FC236}">
                <a16:creationId xmlns:a16="http://schemas.microsoft.com/office/drawing/2014/main" id="{EBBEBB74-8012-4D75-97C5-3263870E956D}"/>
              </a:ext>
            </a:extLst>
          </p:cNvPr>
          <p:cNvSpPr>
            <a:spLocks noGrp="1"/>
          </p:cNvSpPr>
          <p:nvPr>
            <p:ph type="body" sz="quarter" idx="18" hasCustomPrompt="1"/>
          </p:nvPr>
        </p:nvSpPr>
        <p:spPr>
          <a:xfrm>
            <a:off x="4261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17" name="Text Placeholder 16">
            <a:extLst>
              <a:ext uri="{FF2B5EF4-FFF2-40B4-BE49-F238E27FC236}">
                <a16:creationId xmlns:a16="http://schemas.microsoft.com/office/drawing/2014/main" id="{5B0E1F67-A959-4874-820F-7B91DDFDA71C}"/>
              </a:ext>
            </a:extLst>
          </p:cNvPr>
          <p:cNvSpPr>
            <a:spLocks noGrp="1"/>
          </p:cNvSpPr>
          <p:nvPr>
            <p:ph type="body" sz="quarter" idx="29" hasCustomPrompt="1"/>
          </p:nvPr>
        </p:nvSpPr>
        <p:spPr>
          <a:xfrm>
            <a:off x="8218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18" name="Content Placeholder 2">
            <a:extLst>
              <a:ext uri="{FF2B5EF4-FFF2-40B4-BE49-F238E27FC236}">
                <a16:creationId xmlns:a16="http://schemas.microsoft.com/office/drawing/2014/main" id="{1E205DEE-F992-42DF-8550-7C1563935E91}"/>
              </a:ext>
            </a:extLst>
          </p:cNvPr>
          <p:cNvSpPr>
            <a:spLocks noGrp="1"/>
          </p:cNvSpPr>
          <p:nvPr>
            <p:ph sz="quarter" idx="31"/>
          </p:nvPr>
        </p:nvSpPr>
        <p:spPr>
          <a:xfrm>
            <a:off x="4261800" y="2786725"/>
            <a:ext cx="3668400" cy="3271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Content Placeholder 2">
            <a:extLst>
              <a:ext uri="{FF2B5EF4-FFF2-40B4-BE49-F238E27FC236}">
                <a16:creationId xmlns:a16="http://schemas.microsoft.com/office/drawing/2014/main" id="{32B133BD-2CE4-4E72-85FF-45CA6B8D2610}"/>
              </a:ext>
            </a:extLst>
          </p:cNvPr>
          <p:cNvSpPr>
            <a:spLocks noGrp="1"/>
          </p:cNvSpPr>
          <p:nvPr>
            <p:ph sz="quarter" idx="32"/>
          </p:nvPr>
        </p:nvSpPr>
        <p:spPr>
          <a:xfrm>
            <a:off x="8218800" y="2786725"/>
            <a:ext cx="3668400" cy="3271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884132924"/>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noAutofit/>
          </a:bodyPr>
          <a:lstStyle/>
          <a:p>
            <a:fld id="{5F9666B2-6034-4943-997A-4C6C58FBB80D}" type="datetime3">
              <a:rPr lang="en-US" smtClean="0"/>
              <a:t>10 March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noAutofit/>
          </a:bodyPr>
          <a:lstStyle/>
          <a:p>
            <a:fld id="{731A1681-B67C-634E-B9F8-D054051C2089}" type="slidenum">
              <a:rPr lang="en-US" smtClean="0"/>
              <a:t>‹#›</a:t>
            </a:fld>
            <a:endParaRPr lang="en-US" dirty="0"/>
          </a:p>
        </p:txBody>
      </p:sp>
      <p:sp>
        <p:nvSpPr>
          <p:cNvPr id="24" name="Text Placeholder 16">
            <a:extLst>
              <a:ext uri="{FF2B5EF4-FFF2-40B4-BE49-F238E27FC236}">
                <a16:creationId xmlns:a16="http://schemas.microsoft.com/office/drawing/2014/main" id="{418AEA6C-7409-2947-AA24-4A85E0C0157E}"/>
              </a:ext>
            </a:extLst>
          </p:cNvPr>
          <p:cNvSpPr>
            <a:spLocks noGrp="1"/>
          </p:cNvSpPr>
          <p:nvPr>
            <p:ph type="body" sz="quarter" idx="16" hasCustomPrompt="1"/>
          </p:nvPr>
        </p:nvSpPr>
        <p:spPr>
          <a:xfrm>
            <a:off x="304800" y="1562100"/>
            <a:ext cx="11582400" cy="3962400"/>
          </a:xfrm>
        </p:spPr>
        <p:txBody>
          <a:bodyPr lIns="0" tIns="0" rIns="0">
            <a:noAutofit/>
          </a:bodyPr>
          <a:lstStyle>
            <a:lvl1pPr marL="457200" indent="-457200">
              <a:lnSpc>
                <a:spcPts val="2600"/>
              </a:lnSpc>
              <a:buClr>
                <a:schemeClr val="tx2"/>
              </a:buClr>
              <a:buFont typeface="+mj-lt"/>
              <a:buAutoNum type="arabicPeriod"/>
              <a:tabLst>
                <a:tab pos="5649913" algn="r"/>
              </a:tabLst>
              <a:defRPr sz="2400" b="0" spc="0" baseline="0">
                <a:solidFill>
                  <a:schemeClr val="tx1"/>
                </a:solidFill>
              </a:defRPr>
            </a:lvl1pPr>
            <a:lvl2pPr>
              <a:defRPr sz="2000"/>
            </a:lvl2pPr>
            <a:lvl3pPr>
              <a:defRPr sz="1800"/>
            </a:lvl3pPr>
            <a:lvl4pPr>
              <a:defRPr sz="1600"/>
            </a:lvl4pPr>
            <a:lvl5pPr>
              <a:defRPr sz="1600"/>
            </a:lvl5pPr>
          </a:lstStyle>
          <a:p>
            <a:pPr lvl="0"/>
            <a:r>
              <a:rPr lang="en-US" dirty="0"/>
              <a:t>Section 1 title</a:t>
            </a:r>
          </a:p>
          <a:p>
            <a:pPr lvl="0"/>
            <a:r>
              <a:rPr lang="en-US" dirty="0"/>
              <a:t>Section 2 title</a:t>
            </a:r>
          </a:p>
          <a:p>
            <a:pPr lvl="0"/>
            <a:r>
              <a:rPr lang="en-US" dirty="0"/>
              <a:t>Section 3 title</a:t>
            </a:r>
          </a:p>
          <a:p>
            <a:pPr lvl="0"/>
            <a:r>
              <a:rPr lang="en-US" dirty="0"/>
              <a:t>Section 4 title</a:t>
            </a:r>
          </a:p>
          <a:p>
            <a:pPr lvl="0"/>
            <a:r>
              <a:rPr lang="en-US" dirty="0"/>
              <a:t>Section 5 title</a:t>
            </a:r>
          </a:p>
          <a:p>
            <a:pPr lvl="0"/>
            <a:r>
              <a:rPr lang="en-US" dirty="0"/>
              <a:t>Section 6 title</a:t>
            </a:r>
          </a:p>
          <a:p>
            <a:pPr lvl="0"/>
            <a:r>
              <a:rPr lang="en-US" dirty="0"/>
              <a:t>Section 7 title</a:t>
            </a:r>
          </a:p>
          <a:p>
            <a:pPr lvl="0"/>
            <a:r>
              <a:rPr lang="en-US" dirty="0"/>
              <a:t>Section 8 title</a:t>
            </a:r>
          </a:p>
        </p:txBody>
      </p:sp>
      <p:sp>
        <p:nvSpPr>
          <p:cNvPr id="7" name="Text Placeholder 16">
            <a:extLst>
              <a:ext uri="{FF2B5EF4-FFF2-40B4-BE49-F238E27FC236}">
                <a16:creationId xmlns:a16="http://schemas.microsoft.com/office/drawing/2014/main" id="{E5F8CEEA-4E15-4D1C-B9CB-6F0D24251AB0}"/>
              </a:ext>
            </a:extLst>
          </p:cNvPr>
          <p:cNvSpPr>
            <a:spLocks noGrp="1"/>
          </p:cNvSpPr>
          <p:nvPr>
            <p:ph type="body" sz="quarter" idx="13" hasCustomPrompt="1"/>
          </p:nvPr>
        </p:nvSpPr>
        <p:spPr>
          <a:xfrm>
            <a:off x="304800" y="304800"/>
            <a:ext cx="5646738"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Agenda</a:t>
            </a:r>
          </a:p>
        </p:txBody>
      </p:sp>
    </p:spTree>
    <p:extLst>
      <p:ext uri="{BB962C8B-B14F-4D97-AF65-F5344CB8AC3E}">
        <p14:creationId xmlns:p14="http://schemas.microsoft.com/office/powerpoint/2010/main" val="10675542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ne column text and big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0219168-9BB4-8245-A855-2F08188FB408}"/>
              </a:ext>
            </a:extLst>
          </p:cNvPr>
          <p:cNvSpPr>
            <a:spLocks noGrp="1"/>
          </p:cNvSpPr>
          <p:nvPr>
            <p:ph type="pic" sz="quarter" idx="27"/>
          </p:nvPr>
        </p:nvSpPr>
        <p:spPr>
          <a:xfrm>
            <a:off x="301753" y="2438400"/>
            <a:ext cx="7624800" cy="3619499"/>
          </a:xfrm>
          <a:solidFill>
            <a:schemeClr val="bg2"/>
          </a:solidFill>
        </p:spPr>
        <p:txBody>
          <a:bodyPr anchor="ctr"/>
          <a:lstStyle>
            <a:lvl1pPr marL="0" indent="0" algn="ctr">
              <a:buNone/>
              <a:defRPr/>
            </a:lvl1pPr>
          </a:lstStyle>
          <a:p>
            <a:r>
              <a:rPr lang="en-US" dirty="0"/>
              <a:t>Click icon to add picture</a:t>
            </a:r>
          </a:p>
        </p:txBody>
      </p:sp>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0881D9CD-F419-4BD4-9D0C-CDBA36C1F4FF}" type="datetime3">
              <a:rPr lang="en-US" smtClean="0"/>
              <a:t>10 March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a:xfrm>
            <a:off x="10557062" y="6360889"/>
            <a:ext cx="1330138" cy="482122"/>
          </a:xfrm>
        </p:spPr>
        <p:txBody>
          <a:bodyPr/>
          <a:lstStyle/>
          <a:p>
            <a:fld id="{731A1681-B67C-634E-B9F8-D054051C2089}" type="slidenum">
              <a:rPr lang="en-US" smtClean="0"/>
              <a:t>‹#›</a:t>
            </a:fld>
            <a:endParaRPr lang="en-US" dirty="0"/>
          </a:p>
        </p:txBody>
      </p:sp>
      <p:sp>
        <p:nvSpPr>
          <p:cNvPr id="10" name="Text Placeholder 16">
            <a:extLst>
              <a:ext uri="{FF2B5EF4-FFF2-40B4-BE49-F238E27FC236}">
                <a16:creationId xmlns:a16="http://schemas.microsoft.com/office/drawing/2014/main" id="{F9F713C8-F379-1941-B55D-93D454B0C1DD}"/>
              </a:ext>
            </a:extLst>
          </p:cNvPr>
          <p:cNvSpPr>
            <a:spLocks noGrp="1"/>
          </p:cNvSpPr>
          <p:nvPr>
            <p:ph type="body" sz="quarter" idx="28" hasCustomPrompt="1"/>
          </p:nvPr>
        </p:nvSpPr>
        <p:spPr>
          <a:xfrm>
            <a:off x="304799" y="1565686"/>
            <a:ext cx="5646739"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(2 lines max)</a:t>
            </a:r>
          </a:p>
        </p:txBody>
      </p:sp>
      <p:sp>
        <p:nvSpPr>
          <p:cNvPr id="11" name="Text Placeholder 16">
            <a:extLst>
              <a:ext uri="{FF2B5EF4-FFF2-40B4-BE49-F238E27FC236}">
                <a16:creationId xmlns:a16="http://schemas.microsoft.com/office/drawing/2014/main" id="{2BB370E7-27AB-9C4D-A521-5FFF484A194C}"/>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2" name="Text Placeholder 16">
            <a:extLst>
              <a:ext uri="{FF2B5EF4-FFF2-40B4-BE49-F238E27FC236}">
                <a16:creationId xmlns:a16="http://schemas.microsoft.com/office/drawing/2014/main" id="{F254E58C-1384-4F43-A525-280A48A7974F}"/>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6" name="Text Placeholder 16">
            <a:extLst>
              <a:ext uri="{FF2B5EF4-FFF2-40B4-BE49-F238E27FC236}">
                <a16:creationId xmlns:a16="http://schemas.microsoft.com/office/drawing/2014/main" id="{25216A43-8E5C-2F48-9064-BCC3AF7648FE}"/>
              </a:ext>
            </a:extLst>
          </p:cNvPr>
          <p:cNvSpPr>
            <a:spLocks noGrp="1"/>
          </p:cNvSpPr>
          <p:nvPr>
            <p:ph type="body" sz="quarter" idx="30" hasCustomPrompt="1"/>
          </p:nvPr>
        </p:nvSpPr>
        <p:spPr>
          <a:xfrm>
            <a:off x="8218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13" name="Content Placeholder 2">
            <a:extLst>
              <a:ext uri="{FF2B5EF4-FFF2-40B4-BE49-F238E27FC236}">
                <a16:creationId xmlns:a16="http://schemas.microsoft.com/office/drawing/2014/main" id="{3A93A2D7-578C-4779-8FF8-3C326CC4E543}"/>
              </a:ext>
            </a:extLst>
          </p:cNvPr>
          <p:cNvSpPr>
            <a:spLocks noGrp="1"/>
          </p:cNvSpPr>
          <p:nvPr>
            <p:ph sz="quarter" idx="32"/>
          </p:nvPr>
        </p:nvSpPr>
        <p:spPr>
          <a:xfrm>
            <a:off x="8218800" y="2786725"/>
            <a:ext cx="3668400" cy="3271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275622379"/>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ree column two rows text image With box">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0219168-9BB4-8245-A855-2F08188FB408}"/>
              </a:ext>
            </a:extLst>
          </p:cNvPr>
          <p:cNvSpPr>
            <a:spLocks noGrp="1"/>
          </p:cNvSpPr>
          <p:nvPr>
            <p:ph type="pic" sz="quarter" idx="27"/>
          </p:nvPr>
        </p:nvSpPr>
        <p:spPr>
          <a:xfrm>
            <a:off x="8218800" y="2438401"/>
            <a:ext cx="3668400" cy="3619498"/>
          </a:xfrm>
          <a:solidFill>
            <a:schemeClr val="bg2"/>
          </a:solidFill>
        </p:spPr>
        <p:txBody>
          <a:bodyPr anchor="ctr">
            <a:noAutofit/>
          </a:bodyPr>
          <a:lstStyle>
            <a:lvl1pPr marL="0" indent="0" algn="ctr">
              <a:buNone/>
              <a:defRPr/>
            </a:lvl1pPr>
          </a:lstStyle>
          <a:p>
            <a:r>
              <a:rPr lang="en-US" dirty="0"/>
              <a:t>Click icon to add picture</a:t>
            </a:r>
          </a:p>
        </p:txBody>
      </p:sp>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noAutofit/>
          </a:bodyPr>
          <a:lstStyle/>
          <a:p>
            <a:fld id="{8596603D-ABDC-4300-B27C-F04463A90C96}" type="datetime3">
              <a:rPr lang="en-US" smtClean="0"/>
              <a:t>10 March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a:xfrm>
            <a:off x="10557062" y="6360889"/>
            <a:ext cx="1330138" cy="482122"/>
          </a:xfrm>
        </p:spPr>
        <p:txBody>
          <a:bodyPr>
            <a:noAutofit/>
          </a:bodyPr>
          <a:lstStyle/>
          <a:p>
            <a:fld id="{731A1681-B67C-634E-B9F8-D054051C2089}" type="slidenum">
              <a:rPr lang="en-US" smtClean="0"/>
              <a:t>‹#›</a:t>
            </a:fld>
            <a:endParaRPr lang="en-US" dirty="0"/>
          </a:p>
        </p:txBody>
      </p:sp>
      <p:sp>
        <p:nvSpPr>
          <p:cNvPr id="23" name="Text Placeholder 16">
            <a:extLst>
              <a:ext uri="{FF2B5EF4-FFF2-40B4-BE49-F238E27FC236}">
                <a16:creationId xmlns:a16="http://schemas.microsoft.com/office/drawing/2014/main" id="{A21675C7-0F45-834C-9AFE-17F706A9A3B3}"/>
              </a:ext>
            </a:extLst>
          </p:cNvPr>
          <p:cNvSpPr>
            <a:spLocks noGrp="1"/>
          </p:cNvSpPr>
          <p:nvPr>
            <p:ph type="body" sz="quarter" idx="13" hasCustomPrompt="1"/>
          </p:nvPr>
        </p:nvSpPr>
        <p:spPr>
          <a:xfrm>
            <a:off x="304800" y="304800"/>
            <a:ext cx="5646736"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24" name="Text Placeholder 16">
            <a:extLst>
              <a:ext uri="{FF2B5EF4-FFF2-40B4-BE49-F238E27FC236}">
                <a16:creationId xmlns:a16="http://schemas.microsoft.com/office/drawing/2014/main" id="{DEE42758-A1F2-7641-8687-61ABAE0F5EF5}"/>
              </a:ext>
            </a:extLst>
          </p:cNvPr>
          <p:cNvSpPr>
            <a:spLocks noGrp="1"/>
          </p:cNvSpPr>
          <p:nvPr>
            <p:ph type="body" sz="quarter" idx="14" hasCustomPrompt="1"/>
          </p:nvPr>
        </p:nvSpPr>
        <p:spPr>
          <a:xfrm>
            <a:off x="304800" y="671605"/>
            <a:ext cx="5646736"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34" name="Text Placeholder 16">
            <a:extLst>
              <a:ext uri="{FF2B5EF4-FFF2-40B4-BE49-F238E27FC236}">
                <a16:creationId xmlns:a16="http://schemas.microsoft.com/office/drawing/2014/main" id="{214EADD8-34BA-194B-B197-0576E38FA999}"/>
              </a:ext>
            </a:extLst>
          </p:cNvPr>
          <p:cNvSpPr>
            <a:spLocks noGrp="1"/>
          </p:cNvSpPr>
          <p:nvPr>
            <p:ph type="body" sz="quarter" idx="36" hasCustomPrompt="1"/>
          </p:nvPr>
        </p:nvSpPr>
        <p:spPr>
          <a:xfrm>
            <a:off x="304799" y="1565686"/>
            <a:ext cx="5646739"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25" name="Text Placeholder 16">
            <a:extLst>
              <a:ext uri="{FF2B5EF4-FFF2-40B4-BE49-F238E27FC236}">
                <a16:creationId xmlns:a16="http://schemas.microsoft.com/office/drawing/2014/main" id="{41E438DA-1429-5745-8B3C-C0F67FA0390D}"/>
              </a:ext>
            </a:extLst>
          </p:cNvPr>
          <p:cNvSpPr>
            <a:spLocks noGrp="1"/>
          </p:cNvSpPr>
          <p:nvPr>
            <p:ph type="body" sz="quarter" idx="18" hasCustomPrompt="1"/>
          </p:nvPr>
        </p:nvSpPr>
        <p:spPr>
          <a:xfrm>
            <a:off x="304799"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26" name="Text Placeholder 16">
            <a:extLst>
              <a:ext uri="{FF2B5EF4-FFF2-40B4-BE49-F238E27FC236}">
                <a16:creationId xmlns:a16="http://schemas.microsoft.com/office/drawing/2014/main" id="{9B116796-9BF0-DC43-8508-B70D7A99CFC1}"/>
              </a:ext>
            </a:extLst>
          </p:cNvPr>
          <p:cNvSpPr>
            <a:spLocks noGrp="1"/>
          </p:cNvSpPr>
          <p:nvPr>
            <p:ph type="body" sz="quarter" idx="28" hasCustomPrompt="1"/>
          </p:nvPr>
        </p:nvSpPr>
        <p:spPr>
          <a:xfrm>
            <a:off x="4261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37" name="Text Placeholder 16">
            <a:extLst>
              <a:ext uri="{FF2B5EF4-FFF2-40B4-BE49-F238E27FC236}">
                <a16:creationId xmlns:a16="http://schemas.microsoft.com/office/drawing/2014/main" id="{E3082AF6-9FE4-A843-BE78-964194A87B2F}"/>
              </a:ext>
            </a:extLst>
          </p:cNvPr>
          <p:cNvSpPr>
            <a:spLocks noGrp="1"/>
          </p:cNvSpPr>
          <p:nvPr>
            <p:ph type="body" sz="quarter" idx="34" hasCustomPrompt="1"/>
          </p:nvPr>
        </p:nvSpPr>
        <p:spPr>
          <a:xfrm>
            <a:off x="304800" y="4318273"/>
            <a:ext cx="3668400" cy="295200"/>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3</a:t>
            </a:r>
          </a:p>
        </p:txBody>
      </p:sp>
      <p:sp>
        <p:nvSpPr>
          <p:cNvPr id="38" name="Text Placeholder 16">
            <a:extLst>
              <a:ext uri="{FF2B5EF4-FFF2-40B4-BE49-F238E27FC236}">
                <a16:creationId xmlns:a16="http://schemas.microsoft.com/office/drawing/2014/main" id="{A9A2D823-9623-CC4F-9FF7-D482E1ED113E}"/>
              </a:ext>
            </a:extLst>
          </p:cNvPr>
          <p:cNvSpPr>
            <a:spLocks noGrp="1"/>
          </p:cNvSpPr>
          <p:nvPr>
            <p:ph type="body" sz="quarter" idx="35" hasCustomPrompt="1"/>
          </p:nvPr>
        </p:nvSpPr>
        <p:spPr>
          <a:xfrm>
            <a:off x="4261800" y="4318273"/>
            <a:ext cx="3668400" cy="295200"/>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4</a:t>
            </a:r>
          </a:p>
        </p:txBody>
      </p:sp>
      <p:sp>
        <p:nvSpPr>
          <p:cNvPr id="17" name="Content Placeholder 2">
            <a:extLst>
              <a:ext uri="{FF2B5EF4-FFF2-40B4-BE49-F238E27FC236}">
                <a16:creationId xmlns:a16="http://schemas.microsoft.com/office/drawing/2014/main" id="{4D1DC5A3-9462-481D-9A62-45EF3D3413A1}"/>
              </a:ext>
            </a:extLst>
          </p:cNvPr>
          <p:cNvSpPr>
            <a:spLocks noGrp="1"/>
          </p:cNvSpPr>
          <p:nvPr>
            <p:ph sz="quarter" idx="32"/>
          </p:nvPr>
        </p:nvSpPr>
        <p:spPr>
          <a:xfrm>
            <a:off x="304799" y="2786725"/>
            <a:ext cx="3668400" cy="14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Content Placeholder 2">
            <a:extLst>
              <a:ext uri="{FF2B5EF4-FFF2-40B4-BE49-F238E27FC236}">
                <a16:creationId xmlns:a16="http://schemas.microsoft.com/office/drawing/2014/main" id="{FD802E3F-0B2F-4AFF-B318-DE2906EA1A5F}"/>
              </a:ext>
            </a:extLst>
          </p:cNvPr>
          <p:cNvSpPr>
            <a:spLocks noGrp="1"/>
          </p:cNvSpPr>
          <p:nvPr>
            <p:ph sz="quarter" idx="39"/>
          </p:nvPr>
        </p:nvSpPr>
        <p:spPr>
          <a:xfrm>
            <a:off x="4261800" y="2786725"/>
            <a:ext cx="3668400" cy="14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Content Placeholder 2">
            <a:extLst>
              <a:ext uri="{FF2B5EF4-FFF2-40B4-BE49-F238E27FC236}">
                <a16:creationId xmlns:a16="http://schemas.microsoft.com/office/drawing/2014/main" id="{DAE5438C-C9E7-40CD-AD1B-4FBABD03CD5D}"/>
              </a:ext>
            </a:extLst>
          </p:cNvPr>
          <p:cNvSpPr>
            <a:spLocks noGrp="1"/>
          </p:cNvSpPr>
          <p:nvPr>
            <p:ph sz="quarter" idx="40"/>
          </p:nvPr>
        </p:nvSpPr>
        <p:spPr>
          <a:xfrm>
            <a:off x="304799" y="4621545"/>
            <a:ext cx="3668400" cy="14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Content Placeholder 2">
            <a:extLst>
              <a:ext uri="{FF2B5EF4-FFF2-40B4-BE49-F238E27FC236}">
                <a16:creationId xmlns:a16="http://schemas.microsoft.com/office/drawing/2014/main" id="{F4BD8D88-7A0E-4EFF-A5AF-1232FA54BFE9}"/>
              </a:ext>
            </a:extLst>
          </p:cNvPr>
          <p:cNvSpPr>
            <a:spLocks noGrp="1"/>
          </p:cNvSpPr>
          <p:nvPr>
            <p:ph sz="quarter" idx="41"/>
          </p:nvPr>
        </p:nvSpPr>
        <p:spPr>
          <a:xfrm>
            <a:off x="4261800" y="4621545"/>
            <a:ext cx="3668400" cy="14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428721713"/>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ree column text with box">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noAutofit/>
          </a:bodyPr>
          <a:lstStyle/>
          <a:p>
            <a:fld id="{754F9402-5220-4FD4-9A5F-F84C0BEBE1CB}" type="datetime3">
              <a:rPr lang="en-US" smtClean="0"/>
              <a:t>10 March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noAutofit/>
          </a:bodyPr>
          <a:lstStyle/>
          <a:p>
            <a:fld id="{731A1681-B67C-634E-B9F8-D054051C2089}" type="slidenum">
              <a:rPr lang="en-US" smtClean="0"/>
              <a:t>‹#›</a:t>
            </a:fld>
            <a:endParaRPr lang="en-US" dirty="0"/>
          </a:p>
        </p:txBody>
      </p:sp>
      <p:sp>
        <p:nvSpPr>
          <p:cNvPr id="18" name="Text Placeholder 16">
            <a:extLst>
              <a:ext uri="{FF2B5EF4-FFF2-40B4-BE49-F238E27FC236}">
                <a16:creationId xmlns:a16="http://schemas.microsoft.com/office/drawing/2014/main" id="{9DD4D6E1-A55F-F042-97FE-72D99E67B9CB}"/>
              </a:ext>
            </a:extLst>
          </p:cNvPr>
          <p:cNvSpPr>
            <a:spLocks noGrp="1"/>
          </p:cNvSpPr>
          <p:nvPr>
            <p:ph type="body" sz="quarter" idx="30" hasCustomPrompt="1"/>
          </p:nvPr>
        </p:nvSpPr>
        <p:spPr>
          <a:xfrm>
            <a:off x="304800" y="1565686"/>
            <a:ext cx="5646737"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19" name="Text Placeholder 16">
            <a:extLst>
              <a:ext uri="{FF2B5EF4-FFF2-40B4-BE49-F238E27FC236}">
                <a16:creationId xmlns:a16="http://schemas.microsoft.com/office/drawing/2014/main" id="{C116932D-B05A-7645-9272-EDE7516FC07B}"/>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20" name="Text Placeholder 16">
            <a:extLst>
              <a:ext uri="{FF2B5EF4-FFF2-40B4-BE49-F238E27FC236}">
                <a16:creationId xmlns:a16="http://schemas.microsoft.com/office/drawing/2014/main" id="{62596BA9-3210-5A48-9324-5A3BD4462CA3}"/>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7" name="Text Placeholder 16">
            <a:extLst>
              <a:ext uri="{FF2B5EF4-FFF2-40B4-BE49-F238E27FC236}">
                <a16:creationId xmlns:a16="http://schemas.microsoft.com/office/drawing/2014/main" id="{1B64BE6E-B7B0-4375-A521-C6DFABA4D62B}"/>
              </a:ext>
            </a:extLst>
          </p:cNvPr>
          <p:cNvSpPr>
            <a:spLocks noGrp="1"/>
          </p:cNvSpPr>
          <p:nvPr>
            <p:ph type="body" sz="quarter" idx="18" hasCustomPrompt="1"/>
          </p:nvPr>
        </p:nvSpPr>
        <p:spPr>
          <a:xfrm>
            <a:off x="304799"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21" name="Text Placeholder 16">
            <a:extLst>
              <a:ext uri="{FF2B5EF4-FFF2-40B4-BE49-F238E27FC236}">
                <a16:creationId xmlns:a16="http://schemas.microsoft.com/office/drawing/2014/main" id="{44DEFB92-1664-407E-B228-6026564A3AA8}"/>
              </a:ext>
            </a:extLst>
          </p:cNvPr>
          <p:cNvSpPr>
            <a:spLocks noGrp="1"/>
          </p:cNvSpPr>
          <p:nvPr>
            <p:ph type="body" sz="quarter" idx="28" hasCustomPrompt="1"/>
          </p:nvPr>
        </p:nvSpPr>
        <p:spPr>
          <a:xfrm>
            <a:off x="4261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22" name="Content Placeholder 2">
            <a:extLst>
              <a:ext uri="{FF2B5EF4-FFF2-40B4-BE49-F238E27FC236}">
                <a16:creationId xmlns:a16="http://schemas.microsoft.com/office/drawing/2014/main" id="{090CFFDF-35BF-4B25-AD9F-F267C1E50497}"/>
              </a:ext>
            </a:extLst>
          </p:cNvPr>
          <p:cNvSpPr>
            <a:spLocks noGrp="1"/>
          </p:cNvSpPr>
          <p:nvPr>
            <p:ph sz="quarter" idx="32"/>
          </p:nvPr>
        </p:nvSpPr>
        <p:spPr>
          <a:xfrm>
            <a:off x="304799" y="2786725"/>
            <a:ext cx="3668400" cy="14796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Content Placeholder 2">
            <a:extLst>
              <a:ext uri="{FF2B5EF4-FFF2-40B4-BE49-F238E27FC236}">
                <a16:creationId xmlns:a16="http://schemas.microsoft.com/office/drawing/2014/main" id="{420A3297-24C8-4CAF-A85E-2A4393C49E6A}"/>
              </a:ext>
            </a:extLst>
          </p:cNvPr>
          <p:cNvSpPr>
            <a:spLocks noGrp="1"/>
          </p:cNvSpPr>
          <p:nvPr>
            <p:ph sz="quarter" idx="39"/>
          </p:nvPr>
        </p:nvSpPr>
        <p:spPr>
          <a:xfrm>
            <a:off x="4261800" y="2786725"/>
            <a:ext cx="3668400" cy="14796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16">
            <a:extLst>
              <a:ext uri="{FF2B5EF4-FFF2-40B4-BE49-F238E27FC236}">
                <a16:creationId xmlns:a16="http://schemas.microsoft.com/office/drawing/2014/main" id="{72CCA869-F499-4E3E-BBB1-83D00BD9399F}"/>
              </a:ext>
            </a:extLst>
          </p:cNvPr>
          <p:cNvSpPr>
            <a:spLocks noGrp="1"/>
          </p:cNvSpPr>
          <p:nvPr>
            <p:ph type="body" sz="quarter" idx="40" hasCustomPrompt="1"/>
          </p:nvPr>
        </p:nvSpPr>
        <p:spPr>
          <a:xfrm>
            <a:off x="8218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3</a:t>
            </a:r>
          </a:p>
        </p:txBody>
      </p:sp>
      <p:sp>
        <p:nvSpPr>
          <p:cNvPr id="25" name="Content Placeholder 2">
            <a:extLst>
              <a:ext uri="{FF2B5EF4-FFF2-40B4-BE49-F238E27FC236}">
                <a16:creationId xmlns:a16="http://schemas.microsoft.com/office/drawing/2014/main" id="{57D9ED52-4F6D-4032-8EA4-27FE8C520D91}"/>
              </a:ext>
            </a:extLst>
          </p:cNvPr>
          <p:cNvSpPr>
            <a:spLocks noGrp="1"/>
          </p:cNvSpPr>
          <p:nvPr>
            <p:ph sz="quarter" idx="41"/>
          </p:nvPr>
        </p:nvSpPr>
        <p:spPr>
          <a:xfrm>
            <a:off x="8218800" y="2786725"/>
            <a:ext cx="3668400" cy="14796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Picture Placeholder 2">
            <a:extLst>
              <a:ext uri="{FF2B5EF4-FFF2-40B4-BE49-F238E27FC236}">
                <a16:creationId xmlns:a16="http://schemas.microsoft.com/office/drawing/2014/main" id="{B66836EB-0FC7-4AD1-91D2-C3449261B48A}"/>
              </a:ext>
            </a:extLst>
          </p:cNvPr>
          <p:cNvSpPr>
            <a:spLocks noGrp="1"/>
          </p:cNvSpPr>
          <p:nvPr>
            <p:ph type="pic" sz="quarter" idx="27"/>
          </p:nvPr>
        </p:nvSpPr>
        <p:spPr>
          <a:xfrm>
            <a:off x="8218800" y="4267199"/>
            <a:ext cx="3668400" cy="1790699"/>
          </a:xfrm>
          <a:solidFill>
            <a:schemeClr val="bg2"/>
          </a:solidFill>
        </p:spPr>
        <p:txBody>
          <a:bodyPr anchor="ctr">
            <a:noAutofit/>
          </a:bodyPr>
          <a:lstStyle>
            <a:lvl1pPr marL="0" indent="0" algn="ctr">
              <a:buNone/>
              <a:defRPr/>
            </a:lvl1pPr>
          </a:lstStyle>
          <a:p>
            <a:r>
              <a:rPr lang="en-US" dirty="0"/>
              <a:t>Click icon to add picture</a:t>
            </a:r>
          </a:p>
        </p:txBody>
      </p:sp>
      <p:sp>
        <p:nvSpPr>
          <p:cNvPr id="27" name="Picture Placeholder 2">
            <a:extLst>
              <a:ext uri="{FF2B5EF4-FFF2-40B4-BE49-F238E27FC236}">
                <a16:creationId xmlns:a16="http://schemas.microsoft.com/office/drawing/2014/main" id="{C55AC7BC-34A7-465D-B033-A277BBB8591A}"/>
              </a:ext>
            </a:extLst>
          </p:cNvPr>
          <p:cNvSpPr>
            <a:spLocks noGrp="1"/>
          </p:cNvSpPr>
          <p:nvPr>
            <p:ph type="pic" sz="quarter" idx="42"/>
          </p:nvPr>
        </p:nvSpPr>
        <p:spPr>
          <a:xfrm>
            <a:off x="4261799" y="4267199"/>
            <a:ext cx="3668400" cy="1790699"/>
          </a:xfrm>
          <a:solidFill>
            <a:schemeClr val="bg2"/>
          </a:solidFill>
        </p:spPr>
        <p:txBody>
          <a:bodyPr anchor="ctr">
            <a:noAutofit/>
          </a:bodyPr>
          <a:lstStyle>
            <a:lvl1pPr marL="0" indent="0" algn="ctr">
              <a:buNone/>
              <a:defRPr/>
            </a:lvl1pPr>
          </a:lstStyle>
          <a:p>
            <a:r>
              <a:rPr lang="en-US" dirty="0"/>
              <a:t>Click icon to add picture</a:t>
            </a:r>
          </a:p>
        </p:txBody>
      </p:sp>
      <p:sp>
        <p:nvSpPr>
          <p:cNvPr id="35" name="Picture Placeholder 2">
            <a:extLst>
              <a:ext uri="{FF2B5EF4-FFF2-40B4-BE49-F238E27FC236}">
                <a16:creationId xmlns:a16="http://schemas.microsoft.com/office/drawing/2014/main" id="{720B87CF-381E-489E-A8E2-075F491D6684}"/>
              </a:ext>
            </a:extLst>
          </p:cNvPr>
          <p:cNvSpPr>
            <a:spLocks noGrp="1"/>
          </p:cNvSpPr>
          <p:nvPr>
            <p:ph type="pic" sz="quarter" idx="43"/>
          </p:nvPr>
        </p:nvSpPr>
        <p:spPr>
          <a:xfrm>
            <a:off x="304800" y="4267199"/>
            <a:ext cx="3668400" cy="1790699"/>
          </a:xfrm>
          <a:solidFill>
            <a:schemeClr val="bg2"/>
          </a:solidFill>
        </p:spPr>
        <p:txBody>
          <a:bodyPr anchor="ctr">
            <a:noAutofit/>
          </a:bodyPr>
          <a:lstStyle>
            <a:lvl1pPr marL="0" indent="0" algn="ctr">
              <a:buNone/>
              <a:defRPr/>
            </a:lvl1pPr>
          </a:lstStyle>
          <a:p>
            <a:r>
              <a:rPr lang="en-US" dirty="0"/>
              <a:t>Click icon to add picture</a:t>
            </a:r>
          </a:p>
        </p:txBody>
      </p:sp>
    </p:spTree>
    <p:extLst>
      <p:ext uri="{BB962C8B-B14F-4D97-AF65-F5344CB8AC3E}">
        <p14:creationId xmlns:p14="http://schemas.microsoft.com/office/powerpoint/2010/main" val="3967874588"/>
      </p:ext>
    </p:extLst>
  </p:cSld>
  <p:clrMapOvr>
    <a:masterClrMapping/>
  </p:clrMapOvr>
  <p:extLst>
    <p:ext uri="{DCECCB84-F9BA-43D5-87BE-67443E8EF086}">
      <p15:sldGuideLst xmlns:p15="http://schemas.microsoft.com/office/powerpoint/2012/main">
        <p15:guide id="3" orient="horz" pos="2688">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ur column text and 2 image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E0043B8-FBC1-2947-A7F7-A0E55DD9AA90}"/>
              </a:ext>
            </a:extLst>
          </p:cNvPr>
          <p:cNvSpPr>
            <a:spLocks noGrp="1"/>
          </p:cNvSpPr>
          <p:nvPr>
            <p:ph type="pic" sz="quarter" idx="29"/>
          </p:nvPr>
        </p:nvSpPr>
        <p:spPr>
          <a:xfrm>
            <a:off x="3271968" y="2438400"/>
            <a:ext cx="2674800" cy="3619500"/>
          </a:xfrm>
          <a:solidFill>
            <a:schemeClr val="bg2"/>
          </a:solidFill>
        </p:spPr>
        <p:txBody>
          <a:bodyPr anchor="ctr"/>
          <a:lstStyle>
            <a:lvl1pPr marL="0" indent="0" algn="ctr">
              <a:spcBef>
                <a:spcPts val="200"/>
              </a:spcBef>
              <a:buNone/>
              <a:defRPr/>
            </a:lvl1pPr>
          </a:lstStyle>
          <a:p>
            <a:r>
              <a:rPr lang="en-US" dirty="0"/>
              <a:t>Click icon to add picture</a:t>
            </a:r>
          </a:p>
        </p:txBody>
      </p:sp>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AB280C16-2089-4CD8-843A-009052366184}" type="datetime3">
              <a:rPr lang="en-US" smtClean="0"/>
              <a:t>10 March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a:xfrm>
            <a:off x="10557062" y="6360889"/>
            <a:ext cx="1330138" cy="482122"/>
          </a:xfrm>
        </p:spPr>
        <p:txBody>
          <a:bodyPr/>
          <a:lstStyle/>
          <a:p>
            <a:fld id="{731A1681-B67C-634E-B9F8-D054051C2089}" type="slidenum">
              <a:rPr lang="en-US" smtClean="0"/>
              <a:t>‹#›</a:t>
            </a:fld>
            <a:endParaRPr lang="en-US" dirty="0"/>
          </a:p>
        </p:txBody>
      </p:sp>
      <p:sp>
        <p:nvSpPr>
          <p:cNvPr id="23" name="Picture Placeholder 2">
            <a:extLst>
              <a:ext uri="{FF2B5EF4-FFF2-40B4-BE49-F238E27FC236}">
                <a16:creationId xmlns:a16="http://schemas.microsoft.com/office/drawing/2014/main" id="{93119D81-EA90-7E41-BC3D-94DDBCE9997D}"/>
              </a:ext>
            </a:extLst>
          </p:cNvPr>
          <p:cNvSpPr>
            <a:spLocks noGrp="1"/>
          </p:cNvSpPr>
          <p:nvPr>
            <p:ph type="pic" sz="quarter" idx="30"/>
          </p:nvPr>
        </p:nvSpPr>
        <p:spPr>
          <a:xfrm>
            <a:off x="9212400" y="2438400"/>
            <a:ext cx="2674800" cy="3619500"/>
          </a:xfrm>
          <a:solidFill>
            <a:schemeClr val="bg2"/>
          </a:solidFill>
        </p:spPr>
        <p:txBody>
          <a:bodyPr anchor="ctr"/>
          <a:lstStyle>
            <a:lvl1pPr marL="0" indent="0" algn="ctr">
              <a:buNone/>
              <a:defRPr/>
            </a:lvl1pPr>
          </a:lstStyle>
          <a:p>
            <a:r>
              <a:rPr lang="en-US" dirty="0"/>
              <a:t>Click icon to add picture</a:t>
            </a:r>
          </a:p>
        </p:txBody>
      </p:sp>
      <p:sp>
        <p:nvSpPr>
          <p:cNvPr id="13" name="Text Placeholder 16">
            <a:extLst>
              <a:ext uri="{FF2B5EF4-FFF2-40B4-BE49-F238E27FC236}">
                <a16:creationId xmlns:a16="http://schemas.microsoft.com/office/drawing/2014/main" id="{0AE4A5F8-9EC9-2B46-ACDC-B99F42B79E0D}"/>
              </a:ext>
            </a:extLst>
          </p:cNvPr>
          <p:cNvSpPr>
            <a:spLocks noGrp="1"/>
          </p:cNvSpPr>
          <p:nvPr>
            <p:ph type="body" sz="quarter" idx="31"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(2 lines max)</a:t>
            </a:r>
          </a:p>
        </p:txBody>
      </p:sp>
      <p:sp>
        <p:nvSpPr>
          <p:cNvPr id="14" name="Text Placeholder 16">
            <a:extLst>
              <a:ext uri="{FF2B5EF4-FFF2-40B4-BE49-F238E27FC236}">
                <a16:creationId xmlns:a16="http://schemas.microsoft.com/office/drawing/2014/main" id="{1AC90978-42A5-3049-BA7B-DFA348ECD3F8}"/>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5" name="Text Placeholder 16">
            <a:extLst>
              <a:ext uri="{FF2B5EF4-FFF2-40B4-BE49-F238E27FC236}">
                <a16:creationId xmlns:a16="http://schemas.microsoft.com/office/drawing/2014/main" id="{10CA90C3-75AC-2246-9289-1CC6115C36F7}"/>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22" name="Text Placeholder 16">
            <a:extLst>
              <a:ext uri="{FF2B5EF4-FFF2-40B4-BE49-F238E27FC236}">
                <a16:creationId xmlns:a16="http://schemas.microsoft.com/office/drawing/2014/main" id="{6EE54CF9-EA6C-6241-B79C-8A96D5632D5C}"/>
              </a:ext>
            </a:extLst>
          </p:cNvPr>
          <p:cNvSpPr>
            <a:spLocks noGrp="1"/>
          </p:cNvSpPr>
          <p:nvPr>
            <p:ph type="body" sz="quarter" idx="18" hasCustomPrompt="1"/>
          </p:nvPr>
        </p:nvSpPr>
        <p:spPr>
          <a:xfrm>
            <a:off x="304800" y="243912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24" name="Text Placeholder 16">
            <a:extLst>
              <a:ext uri="{FF2B5EF4-FFF2-40B4-BE49-F238E27FC236}">
                <a16:creationId xmlns:a16="http://schemas.microsoft.com/office/drawing/2014/main" id="{2E56715E-D252-494B-A2F8-30D38730643D}"/>
              </a:ext>
            </a:extLst>
          </p:cNvPr>
          <p:cNvSpPr>
            <a:spLocks noGrp="1"/>
          </p:cNvSpPr>
          <p:nvPr>
            <p:ph type="body" sz="quarter" idx="25" hasCustomPrompt="1"/>
          </p:nvPr>
        </p:nvSpPr>
        <p:spPr>
          <a:xfrm>
            <a:off x="6243200" y="243912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25" name="Text Placeholder 9">
            <a:extLst>
              <a:ext uri="{FF2B5EF4-FFF2-40B4-BE49-F238E27FC236}">
                <a16:creationId xmlns:a16="http://schemas.microsoft.com/office/drawing/2014/main" id="{58720257-AE19-3A43-BD7D-861FF3A8F3F4}"/>
              </a:ext>
            </a:extLst>
          </p:cNvPr>
          <p:cNvSpPr>
            <a:spLocks noGrp="1"/>
          </p:cNvSpPr>
          <p:nvPr>
            <p:ph type="body" sz="quarter" idx="34"/>
          </p:nvPr>
        </p:nvSpPr>
        <p:spPr>
          <a:xfrm>
            <a:off x="301752" y="2786725"/>
            <a:ext cx="2674800" cy="3271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Text Placeholder 9">
            <a:extLst>
              <a:ext uri="{FF2B5EF4-FFF2-40B4-BE49-F238E27FC236}">
                <a16:creationId xmlns:a16="http://schemas.microsoft.com/office/drawing/2014/main" id="{815EDCB1-6B44-9241-8717-6232CA216E17}"/>
              </a:ext>
            </a:extLst>
          </p:cNvPr>
          <p:cNvSpPr>
            <a:spLocks noGrp="1"/>
          </p:cNvSpPr>
          <p:nvPr>
            <p:ph type="body" sz="quarter" idx="36"/>
          </p:nvPr>
        </p:nvSpPr>
        <p:spPr>
          <a:xfrm>
            <a:off x="6242184" y="2786725"/>
            <a:ext cx="2674800" cy="3271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45424166"/>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our column text and four imag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A204F32A-8463-46F6-8056-D595A2F72873}" type="datetime3">
              <a:rPr lang="en-US" smtClean="0"/>
              <a:t>10 March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a:xfrm>
            <a:off x="10557062" y="6360889"/>
            <a:ext cx="1330138" cy="482122"/>
          </a:xfrm>
        </p:spPr>
        <p:txBody>
          <a:bodyPr/>
          <a:lstStyle/>
          <a:p>
            <a:fld id="{731A1681-B67C-634E-B9F8-D054051C2089}" type="slidenum">
              <a:rPr lang="en-US" smtClean="0"/>
              <a:t>‹#›</a:t>
            </a:fld>
            <a:endParaRPr lang="en-US" dirty="0"/>
          </a:p>
        </p:txBody>
      </p:sp>
      <p:sp>
        <p:nvSpPr>
          <p:cNvPr id="3" name="Picture Placeholder 2">
            <a:extLst>
              <a:ext uri="{FF2B5EF4-FFF2-40B4-BE49-F238E27FC236}">
                <a16:creationId xmlns:a16="http://schemas.microsoft.com/office/drawing/2014/main" id="{1C25D023-9C12-9345-812D-B6690E745430}"/>
              </a:ext>
            </a:extLst>
          </p:cNvPr>
          <p:cNvSpPr>
            <a:spLocks noGrp="1"/>
          </p:cNvSpPr>
          <p:nvPr>
            <p:ph type="pic" sz="quarter" idx="29"/>
          </p:nvPr>
        </p:nvSpPr>
        <p:spPr>
          <a:xfrm>
            <a:off x="304799" y="4280646"/>
            <a:ext cx="2674800" cy="1777253"/>
          </a:xfrm>
          <a:solidFill>
            <a:schemeClr val="bg2"/>
          </a:solidFill>
        </p:spPr>
        <p:txBody>
          <a:bodyPr anchor="ctr"/>
          <a:lstStyle>
            <a:lvl1pPr marL="0" indent="0" algn="ctr">
              <a:buFontTx/>
              <a:buNone/>
              <a:defRPr/>
            </a:lvl1pPr>
          </a:lstStyle>
          <a:p>
            <a:r>
              <a:rPr lang="en-US" dirty="0"/>
              <a:t>Click icon to add picture</a:t>
            </a:r>
          </a:p>
        </p:txBody>
      </p:sp>
      <p:sp>
        <p:nvSpPr>
          <p:cNvPr id="27" name="Text Placeholder 16">
            <a:extLst>
              <a:ext uri="{FF2B5EF4-FFF2-40B4-BE49-F238E27FC236}">
                <a16:creationId xmlns:a16="http://schemas.microsoft.com/office/drawing/2014/main" id="{550B020E-74AD-5549-AB1F-1EFEAAEC4C79}"/>
              </a:ext>
            </a:extLst>
          </p:cNvPr>
          <p:cNvSpPr>
            <a:spLocks noGrp="1"/>
          </p:cNvSpPr>
          <p:nvPr>
            <p:ph type="body" sz="quarter" idx="33"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(2 lines max)</a:t>
            </a:r>
          </a:p>
        </p:txBody>
      </p:sp>
      <p:sp>
        <p:nvSpPr>
          <p:cNvPr id="42" name="Text Placeholder 16">
            <a:extLst>
              <a:ext uri="{FF2B5EF4-FFF2-40B4-BE49-F238E27FC236}">
                <a16:creationId xmlns:a16="http://schemas.microsoft.com/office/drawing/2014/main" id="{D4F076BE-DFC3-844F-AA9C-F177BC3A060C}"/>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43" name="Text Placeholder 16">
            <a:extLst>
              <a:ext uri="{FF2B5EF4-FFF2-40B4-BE49-F238E27FC236}">
                <a16:creationId xmlns:a16="http://schemas.microsoft.com/office/drawing/2014/main" id="{B8C6284C-89D5-A54B-AF5C-640149A2E2AA}"/>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44" name="Picture Placeholder 2">
            <a:extLst>
              <a:ext uri="{FF2B5EF4-FFF2-40B4-BE49-F238E27FC236}">
                <a16:creationId xmlns:a16="http://schemas.microsoft.com/office/drawing/2014/main" id="{1424F8EC-E416-474A-8768-EB8A1231EFBE}"/>
              </a:ext>
            </a:extLst>
          </p:cNvPr>
          <p:cNvSpPr>
            <a:spLocks noGrp="1"/>
          </p:cNvSpPr>
          <p:nvPr>
            <p:ph type="pic" sz="quarter" idx="38"/>
          </p:nvPr>
        </p:nvSpPr>
        <p:spPr>
          <a:xfrm>
            <a:off x="3273999" y="4280646"/>
            <a:ext cx="2674800" cy="1777253"/>
          </a:xfrm>
          <a:solidFill>
            <a:schemeClr val="bg2"/>
          </a:solidFill>
        </p:spPr>
        <p:txBody>
          <a:bodyPr anchor="ctr"/>
          <a:lstStyle>
            <a:lvl1pPr marL="0" indent="0" algn="ctr">
              <a:buFontTx/>
              <a:buNone/>
              <a:defRPr/>
            </a:lvl1pPr>
          </a:lstStyle>
          <a:p>
            <a:r>
              <a:rPr lang="en-US" dirty="0"/>
              <a:t>Click icon to add picture</a:t>
            </a:r>
          </a:p>
        </p:txBody>
      </p:sp>
      <p:sp>
        <p:nvSpPr>
          <p:cNvPr id="45" name="Picture Placeholder 2">
            <a:extLst>
              <a:ext uri="{FF2B5EF4-FFF2-40B4-BE49-F238E27FC236}">
                <a16:creationId xmlns:a16="http://schemas.microsoft.com/office/drawing/2014/main" id="{397292A1-3A62-5B44-9BDB-84B3934BE390}"/>
              </a:ext>
            </a:extLst>
          </p:cNvPr>
          <p:cNvSpPr>
            <a:spLocks noGrp="1"/>
          </p:cNvSpPr>
          <p:nvPr>
            <p:ph type="pic" sz="quarter" idx="39"/>
          </p:nvPr>
        </p:nvSpPr>
        <p:spPr>
          <a:xfrm>
            <a:off x="6243199" y="4280646"/>
            <a:ext cx="2674800" cy="1777253"/>
          </a:xfrm>
          <a:solidFill>
            <a:schemeClr val="bg2"/>
          </a:solidFill>
        </p:spPr>
        <p:txBody>
          <a:bodyPr anchor="ctr"/>
          <a:lstStyle>
            <a:lvl1pPr marL="0" indent="0" algn="ctr">
              <a:buFontTx/>
              <a:buNone/>
              <a:defRPr/>
            </a:lvl1pPr>
          </a:lstStyle>
          <a:p>
            <a:r>
              <a:rPr lang="en-US" dirty="0"/>
              <a:t>Click icon to add picture</a:t>
            </a:r>
          </a:p>
        </p:txBody>
      </p:sp>
      <p:sp>
        <p:nvSpPr>
          <p:cNvPr id="46" name="Picture Placeholder 2">
            <a:extLst>
              <a:ext uri="{FF2B5EF4-FFF2-40B4-BE49-F238E27FC236}">
                <a16:creationId xmlns:a16="http://schemas.microsoft.com/office/drawing/2014/main" id="{D03353DF-1711-5A45-A76E-726C78A41AAD}"/>
              </a:ext>
            </a:extLst>
          </p:cNvPr>
          <p:cNvSpPr>
            <a:spLocks noGrp="1"/>
          </p:cNvSpPr>
          <p:nvPr>
            <p:ph type="pic" sz="quarter" idx="40"/>
          </p:nvPr>
        </p:nvSpPr>
        <p:spPr>
          <a:xfrm>
            <a:off x="9212400" y="4280646"/>
            <a:ext cx="2674800" cy="1777253"/>
          </a:xfrm>
          <a:solidFill>
            <a:schemeClr val="bg2"/>
          </a:solidFill>
        </p:spPr>
        <p:txBody>
          <a:bodyPr anchor="ctr"/>
          <a:lstStyle>
            <a:lvl1pPr marL="0" indent="0" algn="ctr">
              <a:buFontTx/>
              <a:buNone/>
              <a:defRPr/>
            </a:lvl1pPr>
          </a:lstStyle>
          <a:p>
            <a:r>
              <a:rPr lang="en-US" dirty="0"/>
              <a:t>Click icon to add picture</a:t>
            </a:r>
          </a:p>
        </p:txBody>
      </p:sp>
      <p:sp>
        <p:nvSpPr>
          <p:cNvPr id="28" name="Text Placeholder 16">
            <a:extLst>
              <a:ext uri="{FF2B5EF4-FFF2-40B4-BE49-F238E27FC236}">
                <a16:creationId xmlns:a16="http://schemas.microsoft.com/office/drawing/2014/main" id="{CBA0F8F6-6A61-9843-9558-10BFD1891235}"/>
              </a:ext>
            </a:extLst>
          </p:cNvPr>
          <p:cNvSpPr>
            <a:spLocks noGrp="1"/>
          </p:cNvSpPr>
          <p:nvPr>
            <p:ph type="body" sz="quarter" idx="18" hasCustomPrompt="1"/>
          </p:nvPr>
        </p:nvSpPr>
        <p:spPr>
          <a:xfrm>
            <a:off x="305561" y="243912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30" name="Text Placeholder 16">
            <a:extLst>
              <a:ext uri="{FF2B5EF4-FFF2-40B4-BE49-F238E27FC236}">
                <a16:creationId xmlns:a16="http://schemas.microsoft.com/office/drawing/2014/main" id="{B51B33A6-EECE-9343-9630-464EF332B7C5}"/>
              </a:ext>
            </a:extLst>
          </p:cNvPr>
          <p:cNvSpPr>
            <a:spLocks noGrp="1"/>
          </p:cNvSpPr>
          <p:nvPr>
            <p:ph type="body" sz="quarter" idx="25" hasCustomPrompt="1"/>
          </p:nvPr>
        </p:nvSpPr>
        <p:spPr>
          <a:xfrm>
            <a:off x="6243453" y="243912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3</a:t>
            </a:r>
          </a:p>
        </p:txBody>
      </p:sp>
      <p:sp>
        <p:nvSpPr>
          <p:cNvPr id="32" name="Text Placeholder 16">
            <a:extLst>
              <a:ext uri="{FF2B5EF4-FFF2-40B4-BE49-F238E27FC236}">
                <a16:creationId xmlns:a16="http://schemas.microsoft.com/office/drawing/2014/main" id="{7F5159CC-226F-494B-9420-C780DE7F2D80}"/>
              </a:ext>
            </a:extLst>
          </p:cNvPr>
          <p:cNvSpPr>
            <a:spLocks noGrp="1"/>
          </p:cNvSpPr>
          <p:nvPr>
            <p:ph type="body" sz="quarter" idx="30" hasCustomPrompt="1"/>
          </p:nvPr>
        </p:nvSpPr>
        <p:spPr>
          <a:xfrm>
            <a:off x="3274507" y="243912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35" name="Text Placeholder 16">
            <a:extLst>
              <a:ext uri="{FF2B5EF4-FFF2-40B4-BE49-F238E27FC236}">
                <a16:creationId xmlns:a16="http://schemas.microsoft.com/office/drawing/2014/main" id="{4FC00EB7-3318-2A4F-BF05-85E4633DA26D}"/>
              </a:ext>
            </a:extLst>
          </p:cNvPr>
          <p:cNvSpPr>
            <a:spLocks noGrp="1"/>
          </p:cNvSpPr>
          <p:nvPr>
            <p:ph type="body" sz="quarter" idx="32" hasCustomPrompt="1"/>
          </p:nvPr>
        </p:nvSpPr>
        <p:spPr>
          <a:xfrm>
            <a:off x="9212400" y="243912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4</a:t>
            </a:r>
          </a:p>
        </p:txBody>
      </p:sp>
      <p:sp>
        <p:nvSpPr>
          <p:cNvPr id="36" name="Text Placeholder 9">
            <a:extLst>
              <a:ext uri="{FF2B5EF4-FFF2-40B4-BE49-F238E27FC236}">
                <a16:creationId xmlns:a16="http://schemas.microsoft.com/office/drawing/2014/main" id="{02194771-AC2E-B148-AB76-52A2824C1432}"/>
              </a:ext>
            </a:extLst>
          </p:cNvPr>
          <p:cNvSpPr>
            <a:spLocks noGrp="1"/>
          </p:cNvSpPr>
          <p:nvPr>
            <p:ph type="body" sz="quarter" idx="41"/>
          </p:nvPr>
        </p:nvSpPr>
        <p:spPr>
          <a:xfrm>
            <a:off x="301752" y="2786725"/>
            <a:ext cx="2674800" cy="1480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7" name="Text Placeholder 9">
            <a:extLst>
              <a:ext uri="{FF2B5EF4-FFF2-40B4-BE49-F238E27FC236}">
                <a16:creationId xmlns:a16="http://schemas.microsoft.com/office/drawing/2014/main" id="{011118F2-734E-064B-89DE-9DD6D58E32C3}"/>
              </a:ext>
            </a:extLst>
          </p:cNvPr>
          <p:cNvSpPr>
            <a:spLocks noGrp="1"/>
          </p:cNvSpPr>
          <p:nvPr>
            <p:ph type="body" sz="quarter" idx="35"/>
          </p:nvPr>
        </p:nvSpPr>
        <p:spPr>
          <a:xfrm>
            <a:off x="3271968" y="2786725"/>
            <a:ext cx="2674800" cy="1480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8" name="Text Placeholder 9">
            <a:extLst>
              <a:ext uri="{FF2B5EF4-FFF2-40B4-BE49-F238E27FC236}">
                <a16:creationId xmlns:a16="http://schemas.microsoft.com/office/drawing/2014/main" id="{DDA2D5DC-037C-0547-A503-BB553F9D0E20}"/>
              </a:ext>
            </a:extLst>
          </p:cNvPr>
          <p:cNvSpPr>
            <a:spLocks noGrp="1"/>
          </p:cNvSpPr>
          <p:nvPr>
            <p:ph type="body" sz="quarter" idx="42"/>
          </p:nvPr>
        </p:nvSpPr>
        <p:spPr>
          <a:xfrm>
            <a:off x="6242184" y="2786725"/>
            <a:ext cx="2674800" cy="1480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9" name="Text Placeholder 9">
            <a:extLst>
              <a:ext uri="{FF2B5EF4-FFF2-40B4-BE49-F238E27FC236}">
                <a16:creationId xmlns:a16="http://schemas.microsoft.com/office/drawing/2014/main" id="{0713487C-513F-0C4B-948A-0BE40CA6EAB0}"/>
              </a:ext>
            </a:extLst>
          </p:cNvPr>
          <p:cNvSpPr>
            <a:spLocks noGrp="1"/>
          </p:cNvSpPr>
          <p:nvPr>
            <p:ph type="body" sz="quarter" idx="37"/>
          </p:nvPr>
        </p:nvSpPr>
        <p:spPr>
          <a:xfrm>
            <a:off x="9212400" y="2786725"/>
            <a:ext cx="2674800" cy="1480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06070924"/>
      </p:ext>
    </p:extLst>
  </p:cSld>
  <p:clrMapOvr>
    <a:masterClrMapping/>
  </p:clrMapOvr>
  <p:extLst>
    <p:ext uri="{DCECCB84-F9BA-43D5-87BE-67443E8EF086}">
      <p15:sldGuideLst xmlns:p15="http://schemas.microsoft.com/office/powerpoint/2012/main">
        <p15:guide id="3" pos="3840" userDrawn="1">
          <p15:clr>
            <a:srgbClr val="FBAE40"/>
          </p15:clr>
        </p15:guide>
        <p15:guide id="4" orient="horz" pos="2688"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our column text and four images va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627F324E-0C26-4676-A255-85798CE8718C}" type="datetime3">
              <a:rPr lang="en-US" smtClean="0"/>
              <a:t>10 March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dirty="0"/>
          </a:p>
        </p:txBody>
      </p:sp>
      <p:sp>
        <p:nvSpPr>
          <p:cNvPr id="29" name="Text Placeholder 16">
            <a:extLst>
              <a:ext uri="{FF2B5EF4-FFF2-40B4-BE49-F238E27FC236}">
                <a16:creationId xmlns:a16="http://schemas.microsoft.com/office/drawing/2014/main" id="{9FF702D4-B98B-C148-90CE-C2BCC372175C}"/>
              </a:ext>
            </a:extLst>
          </p:cNvPr>
          <p:cNvSpPr>
            <a:spLocks noGrp="1"/>
          </p:cNvSpPr>
          <p:nvPr>
            <p:ph type="body" sz="quarter" idx="33"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43" name="Text Placeholder 16">
            <a:extLst>
              <a:ext uri="{FF2B5EF4-FFF2-40B4-BE49-F238E27FC236}">
                <a16:creationId xmlns:a16="http://schemas.microsoft.com/office/drawing/2014/main" id="{7F81349D-D8D5-FA42-8830-D924A49BAB74}"/>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44" name="Text Placeholder 16">
            <a:extLst>
              <a:ext uri="{FF2B5EF4-FFF2-40B4-BE49-F238E27FC236}">
                <a16:creationId xmlns:a16="http://schemas.microsoft.com/office/drawing/2014/main" id="{DD06FFD0-D8A8-D840-B032-F1211B01B39E}"/>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9" name="Picture Placeholder 2">
            <a:extLst>
              <a:ext uri="{FF2B5EF4-FFF2-40B4-BE49-F238E27FC236}">
                <a16:creationId xmlns:a16="http://schemas.microsoft.com/office/drawing/2014/main" id="{A53E2544-7F60-4ECF-8078-48286AFFE28C}"/>
              </a:ext>
            </a:extLst>
          </p:cNvPr>
          <p:cNvSpPr>
            <a:spLocks noGrp="1"/>
          </p:cNvSpPr>
          <p:nvPr>
            <p:ph type="pic" sz="quarter" idx="29"/>
          </p:nvPr>
        </p:nvSpPr>
        <p:spPr>
          <a:xfrm>
            <a:off x="304799" y="2439120"/>
            <a:ext cx="2674800" cy="1777253"/>
          </a:xfrm>
          <a:solidFill>
            <a:schemeClr val="bg2"/>
          </a:solidFill>
        </p:spPr>
        <p:txBody>
          <a:bodyPr anchor="ctr"/>
          <a:lstStyle>
            <a:lvl1pPr marL="0" indent="0" algn="ctr">
              <a:buFontTx/>
              <a:buNone/>
              <a:defRPr/>
            </a:lvl1pPr>
          </a:lstStyle>
          <a:p>
            <a:r>
              <a:rPr lang="en-US" dirty="0"/>
              <a:t>Click icon to add picture</a:t>
            </a:r>
          </a:p>
        </p:txBody>
      </p:sp>
      <p:sp>
        <p:nvSpPr>
          <p:cNvPr id="28" name="Picture Placeholder 2">
            <a:extLst>
              <a:ext uri="{FF2B5EF4-FFF2-40B4-BE49-F238E27FC236}">
                <a16:creationId xmlns:a16="http://schemas.microsoft.com/office/drawing/2014/main" id="{2EACD1E7-67E4-4379-806E-EF5226C77EF0}"/>
              </a:ext>
            </a:extLst>
          </p:cNvPr>
          <p:cNvSpPr>
            <a:spLocks noGrp="1"/>
          </p:cNvSpPr>
          <p:nvPr>
            <p:ph type="pic" sz="quarter" idx="38"/>
          </p:nvPr>
        </p:nvSpPr>
        <p:spPr>
          <a:xfrm>
            <a:off x="3273999" y="2439120"/>
            <a:ext cx="2674800" cy="1777253"/>
          </a:xfrm>
          <a:solidFill>
            <a:schemeClr val="bg2"/>
          </a:solidFill>
        </p:spPr>
        <p:txBody>
          <a:bodyPr anchor="ctr"/>
          <a:lstStyle>
            <a:lvl1pPr marL="0" indent="0" algn="ctr">
              <a:buFontTx/>
              <a:buNone/>
              <a:defRPr/>
            </a:lvl1pPr>
          </a:lstStyle>
          <a:p>
            <a:r>
              <a:rPr lang="en-US" dirty="0"/>
              <a:t>Click icon to add picture</a:t>
            </a:r>
          </a:p>
        </p:txBody>
      </p:sp>
      <p:sp>
        <p:nvSpPr>
          <p:cNvPr id="30" name="Picture Placeholder 2">
            <a:extLst>
              <a:ext uri="{FF2B5EF4-FFF2-40B4-BE49-F238E27FC236}">
                <a16:creationId xmlns:a16="http://schemas.microsoft.com/office/drawing/2014/main" id="{C17407CC-C27C-4059-8476-6AC968E27F00}"/>
              </a:ext>
            </a:extLst>
          </p:cNvPr>
          <p:cNvSpPr>
            <a:spLocks noGrp="1"/>
          </p:cNvSpPr>
          <p:nvPr>
            <p:ph type="pic" sz="quarter" idx="39"/>
          </p:nvPr>
        </p:nvSpPr>
        <p:spPr>
          <a:xfrm>
            <a:off x="6243199" y="2439120"/>
            <a:ext cx="2674800" cy="1777253"/>
          </a:xfrm>
          <a:solidFill>
            <a:schemeClr val="bg2"/>
          </a:solidFill>
        </p:spPr>
        <p:txBody>
          <a:bodyPr anchor="ctr"/>
          <a:lstStyle>
            <a:lvl1pPr marL="0" indent="0" algn="ctr">
              <a:buFontTx/>
              <a:buNone/>
              <a:defRPr/>
            </a:lvl1pPr>
          </a:lstStyle>
          <a:p>
            <a:r>
              <a:rPr lang="en-US" dirty="0"/>
              <a:t>Click icon to add picture</a:t>
            </a:r>
          </a:p>
        </p:txBody>
      </p:sp>
      <p:sp>
        <p:nvSpPr>
          <p:cNvPr id="32" name="Picture Placeholder 2">
            <a:extLst>
              <a:ext uri="{FF2B5EF4-FFF2-40B4-BE49-F238E27FC236}">
                <a16:creationId xmlns:a16="http://schemas.microsoft.com/office/drawing/2014/main" id="{F75B8DCC-5099-4A2A-93C0-DD81ECEEE7AA}"/>
              </a:ext>
            </a:extLst>
          </p:cNvPr>
          <p:cNvSpPr>
            <a:spLocks noGrp="1"/>
          </p:cNvSpPr>
          <p:nvPr>
            <p:ph type="pic" sz="quarter" idx="40"/>
          </p:nvPr>
        </p:nvSpPr>
        <p:spPr>
          <a:xfrm>
            <a:off x="9212400" y="2439120"/>
            <a:ext cx="2674800" cy="1777253"/>
          </a:xfrm>
          <a:solidFill>
            <a:schemeClr val="bg2"/>
          </a:solidFill>
        </p:spPr>
        <p:txBody>
          <a:bodyPr anchor="ctr"/>
          <a:lstStyle>
            <a:lvl1pPr marL="0" indent="0" algn="ctr">
              <a:buFontTx/>
              <a:buNone/>
              <a:defRPr/>
            </a:lvl1pPr>
          </a:lstStyle>
          <a:p>
            <a:r>
              <a:rPr lang="en-US" dirty="0"/>
              <a:t>Click icon to add picture</a:t>
            </a:r>
          </a:p>
        </p:txBody>
      </p:sp>
      <p:sp>
        <p:nvSpPr>
          <p:cNvPr id="35" name="Text Placeholder 16">
            <a:extLst>
              <a:ext uri="{FF2B5EF4-FFF2-40B4-BE49-F238E27FC236}">
                <a16:creationId xmlns:a16="http://schemas.microsoft.com/office/drawing/2014/main" id="{C029FDB8-E0D3-4463-BD9B-7A38E7445911}"/>
              </a:ext>
            </a:extLst>
          </p:cNvPr>
          <p:cNvSpPr>
            <a:spLocks noGrp="1"/>
          </p:cNvSpPr>
          <p:nvPr>
            <p:ph type="body" sz="quarter" idx="18" hasCustomPrompt="1"/>
          </p:nvPr>
        </p:nvSpPr>
        <p:spPr>
          <a:xfrm>
            <a:off x="305561" y="4236991"/>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36" name="Text Placeholder 16">
            <a:extLst>
              <a:ext uri="{FF2B5EF4-FFF2-40B4-BE49-F238E27FC236}">
                <a16:creationId xmlns:a16="http://schemas.microsoft.com/office/drawing/2014/main" id="{C9F8AD5C-B6E8-40C8-ABAE-8C2C5EFE2D02}"/>
              </a:ext>
            </a:extLst>
          </p:cNvPr>
          <p:cNvSpPr>
            <a:spLocks noGrp="1"/>
          </p:cNvSpPr>
          <p:nvPr>
            <p:ph type="body" sz="quarter" idx="25" hasCustomPrompt="1"/>
          </p:nvPr>
        </p:nvSpPr>
        <p:spPr>
          <a:xfrm>
            <a:off x="6243453" y="4236991"/>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3</a:t>
            </a:r>
          </a:p>
        </p:txBody>
      </p:sp>
      <p:sp>
        <p:nvSpPr>
          <p:cNvPr id="37" name="Text Placeholder 16">
            <a:extLst>
              <a:ext uri="{FF2B5EF4-FFF2-40B4-BE49-F238E27FC236}">
                <a16:creationId xmlns:a16="http://schemas.microsoft.com/office/drawing/2014/main" id="{693C7B50-4FDA-4323-BF87-D71D77B453BB}"/>
              </a:ext>
            </a:extLst>
          </p:cNvPr>
          <p:cNvSpPr>
            <a:spLocks noGrp="1"/>
          </p:cNvSpPr>
          <p:nvPr>
            <p:ph type="body" sz="quarter" idx="30" hasCustomPrompt="1"/>
          </p:nvPr>
        </p:nvSpPr>
        <p:spPr>
          <a:xfrm>
            <a:off x="3274507" y="4236991"/>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38" name="Text Placeholder 16">
            <a:extLst>
              <a:ext uri="{FF2B5EF4-FFF2-40B4-BE49-F238E27FC236}">
                <a16:creationId xmlns:a16="http://schemas.microsoft.com/office/drawing/2014/main" id="{D82D812B-12DA-4B62-B3A3-68A74E2E02C0}"/>
              </a:ext>
            </a:extLst>
          </p:cNvPr>
          <p:cNvSpPr>
            <a:spLocks noGrp="1"/>
          </p:cNvSpPr>
          <p:nvPr>
            <p:ph type="body" sz="quarter" idx="32" hasCustomPrompt="1"/>
          </p:nvPr>
        </p:nvSpPr>
        <p:spPr>
          <a:xfrm>
            <a:off x="9212400" y="4236991"/>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4</a:t>
            </a:r>
          </a:p>
        </p:txBody>
      </p:sp>
      <p:sp>
        <p:nvSpPr>
          <p:cNvPr id="39" name="Text Placeholder 9">
            <a:extLst>
              <a:ext uri="{FF2B5EF4-FFF2-40B4-BE49-F238E27FC236}">
                <a16:creationId xmlns:a16="http://schemas.microsoft.com/office/drawing/2014/main" id="{EC54BDD5-C42A-4433-85E0-E52F310BD531}"/>
              </a:ext>
            </a:extLst>
          </p:cNvPr>
          <p:cNvSpPr>
            <a:spLocks noGrp="1"/>
          </p:cNvSpPr>
          <p:nvPr>
            <p:ph type="body" sz="quarter" idx="41"/>
          </p:nvPr>
        </p:nvSpPr>
        <p:spPr>
          <a:xfrm>
            <a:off x="301752" y="4576284"/>
            <a:ext cx="2674800" cy="1480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1" name="Text Placeholder 9">
            <a:extLst>
              <a:ext uri="{FF2B5EF4-FFF2-40B4-BE49-F238E27FC236}">
                <a16:creationId xmlns:a16="http://schemas.microsoft.com/office/drawing/2014/main" id="{2E438E99-FA1A-406B-8F20-D5E5EBF4EC9F}"/>
              </a:ext>
            </a:extLst>
          </p:cNvPr>
          <p:cNvSpPr>
            <a:spLocks noGrp="1"/>
          </p:cNvSpPr>
          <p:nvPr>
            <p:ph type="body" sz="quarter" idx="35"/>
          </p:nvPr>
        </p:nvSpPr>
        <p:spPr>
          <a:xfrm>
            <a:off x="3271968" y="4576284"/>
            <a:ext cx="2674800" cy="1480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2" name="Text Placeholder 9">
            <a:extLst>
              <a:ext uri="{FF2B5EF4-FFF2-40B4-BE49-F238E27FC236}">
                <a16:creationId xmlns:a16="http://schemas.microsoft.com/office/drawing/2014/main" id="{7679D3AA-D5B7-4AA7-A1CF-D2D0B96BDF2F}"/>
              </a:ext>
            </a:extLst>
          </p:cNvPr>
          <p:cNvSpPr>
            <a:spLocks noGrp="1"/>
          </p:cNvSpPr>
          <p:nvPr>
            <p:ph type="body" sz="quarter" idx="42"/>
          </p:nvPr>
        </p:nvSpPr>
        <p:spPr>
          <a:xfrm>
            <a:off x="6242184" y="4576284"/>
            <a:ext cx="2674800" cy="1480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5" name="Text Placeholder 9">
            <a:extLst>
              <a:ext uri="{FF2B5EF4-FFF2-40B4-BE49-F238E27FC236}">
                <a16:creationId xmlns:a16="http://schemas.microsoft.com/office/drawing/2014/main" id="{8A0BA23F-15DF-41A7-9E10-1357DE8F75E1}"/>
              </a:ext>
            </a:extLst>
          </p:cNvPr>
          <p:cNvSpPr>
            <a:spLocks noGrp="1"/>
          </p:cNvSpPr>
          <p:nvPr>
            <p:ph type="body" sz="quarter" idx="37"/>
          </p:nvPr>
        </p:nvSpPr>
        <p:spPr>
          <a:xfrm>
            <a:off x="9212400" y="4576284"/>
            <a:ext cx="2674800" cy="1480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57956083"/>
      </p:ext>
    </p:extLst>
  </p:cSld>
  <p:clrMapOvr>
    <a:masterClrMapping/>
  </p:clrMapOvr>
  <p:extLst>
    <p:ext uri="{DCECCB84-F9BA-43D5-87BE-67443E8EF086}">
      <p15:sldGuideLst xmlns:p15="http://schemas.microsoft.com/office/powerpoint/2012/main">
        <p15:guide id="1" pos="2016" userDrawn="1">
          <p15:clr>
            <a:srgbClr val="FBAE40"/>
          </p15:clr>
        </p15:guide>
        <p15:guide id="2" pos="5664" userDrawn="1">
          <p15:clr>
            <a:srgbClr val="FBAE40"/>
          </p15:clr>
        </p15:guide>
        <p15:guide id="3" pos="3840">
          <p15:clr>
            <a:srgbClr val="FBAE40"/>
          </p15:clr>
        </p15:guide>
        <p15:guide id="4" orient="horz" pos="268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io and CV 2">
    <p:spTree>
      <p:nvGrpSpPr>
        <p:cNvPr id="1" name=""/>
        <p:cNvGrpSpPr/>
        <p:nvPr/>
      </p:nvGrpSpPr>
      <p:grpSpPr>
        <a:xfrm>
          <a:off x="0" y="0"/>
          <a:ext cx="0" cy="0"/>
          <a:chOff x="0" y="0"/>
          <a:chExt cx="0" cy="0"/>
        </a:xfrm>
      </p:grpSpPr>
      <p:sp>
        <p:nvSpPr>
          <p:cNvPr id="54" name="Text Placeholder 9">
            <a:extLst>
              <a:ext uri="{FF2B5EF4-FFF2-40B4-BE49-F238E27FC236}">
                <a16:creationId xmlns:a16="http://schemas.microsoft.com/office/drawing/2014/main" id="{3BAACDBF-816B-014E-8174-43193D185189}"/>
              </a:ext>
            </a:extLst>
          </p:cNvPr>
          <p:cNvSpPr>
            <a:spLocks noGrp="1"/>
          </p:cNvSpPr>
          <p:nvPr>
            <p:ph type="body" sz="quarter" idx="40"/>
          </p:nvPr>
        </p:nvSpPr>
        <p:spPr>
          <a:xfrm>
            <a:off x="310133" y="1556349"/>
            <a:ext cx="5648400" cy="4501551"/>
          </a:xfrm>
          <a:solidFill>
            <a:srgbClr val="E4F1FB"/>
          </a:solidFill>
        </p:spPr>
        <p:txBody>
          <a:bodyPr lIns="72000" tIns="1944000" rIns="72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5" name="Text Placeholder 9">
            <a:extLst>
              <a:ext uri="{FF2B5EF4-FFF2-40B4-BE49-F238E27FC236}">
                <a16:creationId xmlns:a16="http://schemas.microsoft.com/office/drawing/2014/main" id="{0485C8F9-98D0-8E46-BC6B-FB45F53E50EC}"/>
              </a:ext>
            </a:extLst>
          </p:cNvPr>
          <p:cNvSpPr>
            <a:spLocks noGrp="1"/>
          </p:cNvSpPr>
          <p:nvPr>
            <p:ph type="body" sz="quarter" idx="44"/>
          </p:nvPr>
        </p:nvSpPr>
        <p:spPr>
          <a:xfrm>
            <a:off x="6238800" y="1556349"/>
            <a:ext cx="5648400" cy="4501551"/>
          </a:xfrm>
          <a:solidFill>
            <a:srgbClr val="E4F1FB"/>
          </a:solidFill>
        </p:spPr>
        <p:txBody>
          <a:bodyPr lIns="72000" tIns="1944000" rIns="72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FFDEB636-BA08-48A2-AC2A-8FE7D356F02A}" type="datetime3">
              <a:rPr lang="en-US" smtClean="0"/>
              <a:t>10 March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a:xfrm>
            <a:off x="10557062" y="6360889"/>
            <a:ext cx="1330138" cy="482122"/>
          </a:xfrm>
        </p:spPr>
        <p:txBody>
          <a:bodyPr/>
          <a:lstStyle/>
          <a:p>
            <a:fld id="{731A1681-B67C-634E-B9F8-D054051C2089}" type="slidenum">
              <a:rPr lang="en-US" smtClean="0"/>
              <a:t>‹#›</a:t>
            </a:fld>
            <a:endParaRPr lang="en-US" dirty="0"/>
          </a:p>
        </p:txBody>
      </p:sp>
      <p:sp>
        <p:nvSpPr>
          <p:cNvPr id="20" name="Text Placeholder 16">
            <a:extLst>
              <a:ext uri="{FF2B5EF4-FFF2-40B4-BE49-F238E27FC236}">
                <a16:creationId xmlns:a16="http://schemas.microsoft.com/office/drawing/2014/main" id="{377C70E7-C646-3243-98B3-CAFCC054E84E}"/>
              </a:ext>
            </a:extLst>
          </p:cNvPr>
          <p:cNvSpPr>
            <a:spLocks noGrp="1"/>
          </p:cNvSpPr>
          <p:nvPr>
            <p:ph type="body" sz="quarter" idx="18" hasCustomPrompt="1"/>
          </p:nvPr>
        </p:nvSpPr>
        <p:spPr>
          <a:xfrm>
            <a:off x="3090860" y="1903794"/>
            <a:ext cx="2736273" cy="360000"/>
          </a:xfrm>
        </p:spPr>
        <p:txBody>
          <a:bodyPr lIns="0" tIns="0" rIns="0" bIns="0" anchor="ctr">
            <a:noAutofit/>
          </a:bodyPr>
          <a:lstStyle>
            <a:lvl1pPr marL="0" indent="0">
              <a:lnSpc>
                <a:spcPct val="100000"/>
              </a:lnSpc>
              <a:spcBef>
                <a:spcPts val="200"/>
              </a:spcBef>
              <a:buNone/>
              <a:defRPr sz="1400" b="1" i="0" spc="0" baseline="0">
                <a:solidFill>
                  <a:schemeClr val="tx1"/>
                </a:solidFill>
              </a:defRPr>
            </a:lvl1pPr>
            <a:lvl2pPr>
              <a:defRPr sz="2000"/>
            </a:lvl2pPr>
            <a:lvl3pPr>
              <a:defRPr sz="1800"/>
            </a:lvl3pPr>
            <a:lvl4pPr>
              <a:defRPr sz="1600"/>
            </a:lvl4pPr>
            <a:lvl5pPr>
              <a:defRPr sz="1600"/>
            </a:lvl5pPr>
          </a:lstStyle>
          <a:p>
            <a:pPr lvl="0"/>
            <a:r>
              <a:rPr lang="en-US" dirty="0"/>
              <a:t>Name</a:t>
            </a:r>
          </a:p>
        </p:txBody>
      </p:sp>
      <p:sp>
        <p:nvSpPr>
          <p:cNvPr id="43" name="Text Placeholder 16">
            <a:extLst>
              <a:ext uri="{FF2B5EF4-FFF2-40B4-BE49-F238E27FC236}">
                <a16:creationId xmlns:a16="http://schemas.microsoft.com/office/drawing/2014/main" id="{7F81349D-D8D5-FA42-8830-D924A49BAB74}"/>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44" name="Text Placeholder 16">
            <a:extLst>
              <a:ext uri="{FF2B5EF4-FFF2-40B4-BE49-F238E27FC236}">
                <a16:creationId xmlns:a16="http://schemas.microsoft.com/office/drawing/2014/main" id="{DD06FFD0-D8A8-D840-B032-F1211B01B39E}"/>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40" name="Text Placeholder 16">
            <a:extLst>
              <a:ext uri="{FF2B5EF4-FFF2-40B4-BE49-F238E27FC236}">
                <a16:creationId xmlns:a16="http://schemas.microsoft.com/office/drawing/2014/main" id="{EAF48F5D-B9A8-454A-B74C-837EB7CCE934}"/>
              </a:ext>
            </a:extLst>
          </p:cNvPr>
          <p:cNvSpPr>
            <a:spLocks noGrp="1"/>
          </p:cNvSpPr>
          <p:nvPr>
            <p:ph type="body" sz="quarter" idx="39" hasCustomPrompt="1"/>
          </p:nvPr>
        </p:nvSpPr>
        <p:spPr>
          <a:xfrm>
            <a:off x="3090860" y="2267950"/>
            <a:ext cx="2736273" cy="360000"/>
          </a:xfrm>
        </p:spPr>
        <p:txBody>
          <a:bodyPr lIns="0" tIns="0" rIns="0" bIns="0" anchor="ctr">
            <a:noAutofit/>
          </a:bodyPr>
          <a:lstStyle>
            <a:lvl1pPr marL="0" indent="0">
              <a:lnSpc>
                <a:spcPct val="100000"/>
              </a:lnSpc>
              <a:spcBef>
                <a:spcPts val="200"/>
              </a:spcBef>
              <a:buNone/>
              <a:defRPr sz="1400" b="0" i="0" spc="0" baseline="0">
                <a:solidFill>
                  <a:schemeClr val="tx1"/>
                </a:solidFill>
              </a:defRPr>
            </a:lvl1pPr>
            <a:lvl2pPr>
              <a:defRPr sz="2000"/>
            </a:lvl2pPr>
            <a:lvl3pPr>
              <a:defRPr sz="1800"/>
            </a:lvl3pPr>
            <a:lvl4pPr>
              <a:defRPr sz="1600"/>
            </a:lvl4pPr>
            <a:lvl5pPr>
              <a:defRPr sz="1600"/>
            </a:lvl5pPr>
          </a:lstStyle>
          <a:p>
            <a:pPr lvl="0"/>
            <a:r>
              <a:rPr lang="en-US" dirty="0"/>
              <a:t>Function</a:t>
            </a:r>
          </a:p>
        </p:txBody>
      </p:sp>
      <p:sp>
        <p:nvSpPr>
          <p:cNvPr id="17" name="Text Placeholder 16">
            <a:extLst>
              <a:ext uri="{FF2B5EF4-FFF2-40B4-BE49-F238E27FC236}">
                <a16:creationId xmlns:a16="http://schemas.microsoft.com/office/drawing/2014/main" id="{EFC51AB8-2504-4E85-8B34-0935C4625160}"/>
              </a:ext>
            </a:extLst>
          </p:cNvPr>
          <p:cNvSpPr>
            <a:spLocks noGrp="1"/>
          </p:cNvSpPr>
          <p:nvPr>
            <p:ph type="body" sz="quarter" idx="45" hasCustomPrompt="1"/>
          </p:nvPr>
        </p:nvSpPr>
        <p:spPr>
          <a:xfrm>
            <a:off x="9032443" y="1903794"/>
            <a:ext cx="2736273" cy="360000"/>
          </a:xfrm>
        </p:spPr>
        <p:txBody>
          <a:bodyPr lIns="0" tIns="0" rIns="0" bIns="0" anchor="ctr">
            <a:noAutofit/>
          </a:bodyPr>
          <a:lstStyle>
            <a:lvl1pPr marL="0" indent="0">
              <a:lnSpc>
                <a:spcPct val="100000"/>
              </a:lnSpc>
              <a:spcBef>
                <a:spcPts val="200"/>
              </a:spcBef>
              <a:buNone/>
              <a:defRPr sz="1400" b="1" i="0" spc="0" baseline="0">
                <a:solidFill>
                  <a:schemeClr val="tx1"/>
                </a:solidFill>
              </a:defRPr>
            </a:lvl1pPr>
            <a:lvl2pPr>
              <a:defRPr sz="2000"/>
            </a:lvl2pPr>
            <a:lvl3pPr>
              <a:defRPr sz="1800"/>
            </a:lvl3pPr>
            <a:lvl4pPr>
              <a:defRPr sz="1600"/>
            </a:lvl4pPr>
            <a:lvl5pPr>
              <a:defRPr sz="1600"/>
            </a:lvl5pPr>
          </a:lstStyle>
          <a:p>
            <a:pPr lvl="0"/>
            <a:r>
              <a:rPr lang="en-US" dirty="0"/>
              <a:t>Name</a:t>
            </a:r>
          </a:p>
        </p:txBody>
      </p:sp>
      <p:sp>
        <p:nvSpPr>
          <p:cNvPr id="18" name="Text Placeholder 16">
            <a:extLst>
              <a:ext uri="{FF2B5EF4-FFF2-40B4-BE49-F238E27FC236}">
                <a16:creationId xmlns:a16="http://schemas.microsoft.com/office/drawing/2014/main" id="{4F6DDAA5-73D5-4116-B092-6A34EA26516D}"/>
              </a:ext>
            </a:extLst>
          </p:cNvPr>
          <p:cNvSpPr>
            <a:spLocks noGrp="1"/>
          </p:cNvSpPr>
          <p:nvPr>
            <p:ph type="body" sz="quarter" idx="46" hasCustomPrompt="1"/>
          </p:nvPr>
        </p:nvSpPr>
        <p:spPr>
          <a:xfrm>
            <a:off x="9032443" y="2267950"/>
            <a:ext cx="2736273" cy="360000"/>
          </a:xfrm>
        </p:spPr>
        <p:txBody>
          <a:bodyPr lIns="0" tIns="0" rIns="0" bIns="0" anchor="ctr">
            <a:noAutofit/>
          </a:bodyPr>
          <a:lstStyle>
            <a:lvl1pPr marL="0" indent="0">
              <a:lnSpc>
                <a:spcPct val="100000"/>
              </a:lnSpc>
              <a:spcBef>
                <a:spcPts val="200"/>
              </a:spcBef>
              <a:buNone/>
              <a:defRPr sz="1400" b="0" i="0" spc="0" baseline="0">
                <a:solidFill>
                  <a:schemeClr val="tx1"/>
                </a:solidFill>
              </a:defRPr>
            </a:lvl1pPr>
            <a:lvl2pPr>
              <a:defRPr sz="2000"/>
            </a:lvl2pPr>
            <a:lvl3pPr>
              <a:defRPr sz="1800"/>
            </a:lvl3pPr>
            <a:lvl4pPr>
              <a:defRPr sz="1600"/>
            </a:lvl4pPr>
            <a:lvl5pPr>
              <a:defRPr sz="1600"/>
            </a:lvl5pPr>
          </a:lstStyle>
          <a:p>
            <a:pPr lvl="0"/>
            <a:r>
              <a:rPr lang="en-US" dirty="0"/>
              <a:t>Function</a:t>
            </a:r>
          </a:p>
        </p:txBody>
      </p:sp>
      <p:sp>
        <p:nvSpPr>
          <p:cNvPr id="21" name="Picture Placeholder 2">
            <a:extLst>
              <a:ext uri="{FF2B5EF4-FFF2-40B4-BE49-F238E27FC236}">
                <a16:creationId xmlns:a16="http://schemas.microsoft.com/office/drawing/2014/main" id="{7FE4E7A4-7D75-4860-BC68-329F6D25EEBF}"/>
              </a:ext>
            </a:extLst>
          </p:cNvPr>
          <p:cNvSpPr>
            <a:spLocks noGrp="1" noChangeAspect="1"/>
          </p:cNvSpPr>
          <p:nvPr>
            <p:ph type="pic" sz="quarter" idx="29"/>
          </p:nvPr>
        </p:nvSpPr>
        <p:spPr>
          <a:xfrm>
            <a:off x="304800" y="1562100"/>
            <a:ext cx="2674800" cy="1850449"/>
          </a:xfrm>
          <a:solidFill>
            <a:schemeClr val="bg2"/>
          </a:solidFill>
        </p:spPr>
        <p:txBody>
          <a:bodyPr anchor="ctr"/>
          <a:lstStyle>
            <a:lvl1pPr marL="0" indent="0" algn="ctr">
              <a:buFontTx/>
              <a:buNone/>
              <a:defRPr/>
            </a:lvl1pPr>
          </a:lstStyle>
          <a:p>
            <a:r>
              <a:rPr lang="en-US" dirty="0"/>
              <a:t>Click icon to add picture</a:t>
            </a:r>
          </a:p>
        </p:txBody>
      </p:sp>
      <p:sp>
        <p:nvSpPr>
          <p:cNvPr id="22" name="Picture Placeholder 2">
            <a:extLst>
              <a:ext uri="{FF2B5EF4-FFF2-40B4-BE49-F238E27FC236}">
                <a16:creationId xmlns:a16="http://schemas.microsoft.com/office/drawing/2014/main" id="{87379471-7D1B-4CA8-A591-4AF0A8961342}"/>
              </a:ext>
            </a:extLst>
          </p:cNvPr>
          <p:cNvSpPr>
            <a:spLocks noGrp="1" noChangeAspect="1"/>
          </p:cNvSpPr>
          <p:nvPr>
            <p:ph type="pic" sz="quarter" idx="33"/>
          </p:nvPr>
        </p:nvSpPr>
        <p:spPr>
          <a:xfrm>
            <a:off x="6243200" y="1562100"/>
            <a:ext cx="2674800" cy="1850449"/>
          </a:xfrm>
          <a:solidFill>
            <a:schemeClr val="bg2"/>
          </a:solidFill>
        </p:spPr>
        <p:txBody>
          <a:bodyPr anchor="ctr"/>
          <a:lstStyle>
            <a:lvl1pPr marL="0" indent="0" algn="ctr">
              <a:buFontTx/>
              <a:buNone/>
              <a:defRPr/>
            </a:lvl1pPr>
          </a:lstStyle>
          <a:p>
            <a:r>
              <a:rPr lang="en-US" dirty="0"/>
              <a:t>Click icon to add picture</a:t>
            </a:r>
          </a:p>
        </p:txBody>
      </p:sp>
    </p:spTree>
    <p:extLst>
      <p:ext uri="{BB962C8B-B14F-4D97-AF65-F5344CB8AC3E}">
        <p14:creationId xmlns:p14="http://schemas.microsoft.com/office/powerpoint/2010/main" val="273216510"/>
      </p:ext>
    </p:extLst>
  </p:cSld>
  <p:clrMapOvr>
    <a:masterClrMapping/>
  </p:clrMapOvr>
  <p:extLst>
    <p:ext uri="{DCECCB84-F9BA-43D5-87BE-67443E8EF086}">
      <p15:sldGuideLst xmlns:p15="http://schemas.microsoft.com/office/powerpoint/2012/main">
        <p15:guide id="3" pos="3840" userDrawn="1">
          <p15:clr>
            <a:srgbClr val="FBAE40"/>
          </p15:clr>
        </p15:guide>
        <p15:guide id="4" orient="horz" pos="2712"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io and CV 4">
    <p:spTree>
      <p:nvGrpSpPr>
        <p:cNvPr id="1" name=""/>
        <p:cNvGrpSpPr/>
        <p:nvPr/>
      </p:nvGrpSpPr>
      <p:grpSpPr>
        <a:xfrm>
          <a:off x="0" y="0"/>
          <a:ext cx="0" cy="0"/>
          <a:chOff x="0" y="0"/>
          <a:chExt cx="0" cy="0"/>
        </a:xfrm>
      </p:grpSpPr>
      <p:sp>
        <p:nvSpPr>
          <p:cNvPr id="27" name="Text Placeholder 9">
            <a:extLst>
              <a:ext uri="{FF2B5EF4-FFF2-40B4-BE49-F238E27FC236}">
                <a16:creationId xmlns:a16="http://schemas.microsoft.com/office/drawing/2014/main" id="{2D803C73-8196-A048-A9C8-4717EFAC2444}"/>
              </a:ext>
            </a:extLst>
          </p:cNvPr>
          <p:cNvSpPr>
            <a:spLocks noGrp="1"/>
          </p:cNvSpPr>
          <p:nvPr>
            <p:ph type="body" sz="quarter" idx="43"/>
          </p:nvPr>
        </p:nvSpPr>
        <p:spPr>
          <a:xfrm>
            <a:off x="310133" y="1562100"/>
            <a:ext cx="2669467" cy="4495799"/>
          </a:xfrm>
          <a:solidFill>
            <a:srgbClr val="E4F1FB"/>
          </a:solidFill>
        </p:spPr>
        <p:txBody>
          <a:bodyPr lIns="72000" tIns="2736000" rIns="72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B6F6B130-FC9C-4655-9E07-A85229C3A778}" type="datetime3">
              <a:rPr lang="en-US" smtClean="0"/>
              <a:t>10 March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a:xfrm>
            <a:off x="10557062" y="6360889"/>
            <a:ext cx="1330138" cy="482122"/>
          </a:xfrm>
        </p:spPr>
        <p:txBody>
          <a:bodyPr/>
          <a:lstStyle/>
          <a:p>
            <a:fld id="{731A1681-B67C-634E-B9F8-D054051C2089}" type="slidenum">
              <a:rPr lang="en-US" smtClean="0"/>
              <a:t>‹#›</a:t>
            </a:fld>
            <a:endParaRPr lang="en-US" dirty="0"/>
          </a:p>
        </p:txBody>
      </p:sp>
      <p:sp>
        <p:nvSpPr>
          <p:cNvPr id="19" name="Picture Placeholder 2">
            <a:extLst>
              <a:ext uri="{FF2B5EF4-FFF2-40B4-BE49-F238E27FC236}">
                <a16:creationId xmlns:a16="http://schemas.microsoft.com/office/drawing/2014/main" id="{A0C40D96-D68B-234F-A797-AA96D082354C}"/>
              </a:ext>
            </a:extLst>
          </p:cNvPr>
          <p:cNvSpPr>
            <a:spLocks noGrp="1" noChangeAspect="1"/>
          </p:cNvSpPr>
          <p:nvPr>
            <p:ph type="pic" sz="quarter" idx="29"/>
          </p:nvPr>
        </p:nvSpPr>
        <p:spPr>
          <a:xfrm>
            <a:off x="304800" y="1562100"/>
            <a:ext cx="2674800" cy="1850449"/>
          </a:xfrm>
          <a:solidFill>
            <a:schemeClr val="bg2"/>
          </a:solidFill>
        </p:spPr>
        <p:txBody>
          <a:bodyPr anchor="ctr"/>
          <a:lstStyle>
            <a:lvl1pPr marL="0" indent="0" algn="ctr">
              <a:buFontTx/>
              <a:buNone/>
              <a:defRPr/>
            </a:lvl1pPr>
          </a:lstStyle>
          <a:p>
            <a:r>
              <a:rPr lang="en-US" dirty="0"/>
              <a:t>Click icon to add picture</a:t>
            </a:r>
          </a:p>
        </p:txBody>
      </p:sp>
      <p:sp>
        <p:nvSpPr>
          <p:cNvPr id="43" name="Text Placeholder 16">
            <a:extLst>
              <a:ext uri="{FF2B5EF4-FFF2-40B4-BE49-F238E27FC236}">
                <a16:creationId xmlns:a16="http://schemas.microsoft.com/office/drawing/2014/main" id="{7F81349D-D8D5-FA42-8830-D924A49BAB74}"/>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44" name="Text Placeholder 16">
            <a:extLst>
              <a:ext uri="{FF2B5EF4-FFF2-40B4-BE49-F238E27FC236}">
                <a16:creationId xmlns:a16="http://schemas.microsoft.com/office/drawing/2014/main" id="{DD06FFD0-D8A8-D840-B032-F1211B01B39E}"/>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26" name="Text Placeholder 16">
            <a:extLst>
              <a:ext uri="{FF2B5EF4-FFF2-40B4-BE49-F238E27FC236}">
                <a16:creationId xmlns:a16="http://schemas.microsoft.com/office/drawing/2014/main" id="{70EE84AA-AACD-4F39-999D-70C7C2C402C4}"/>
              </a:ext>
            </a:extLst>
          </p:cNvPr>
          <p:cNvSpPr>
            <a:spLocks noGrp="1"/>
          </p:cNvSpPr>
          <p:nvPr>
            <p:ph type="body" sz="quarter" idx="18" hasCustomPrompt="1"/>
          </p:nvPr>
        </p:nvSpPr>
        <p:spPr>
          <a:xfrm>
            <a:off x="426383" y="3439013"/>
            <a:ext cx="2431636" cy="360000"/>
          </a:xfrm>
        </p:spPr>
        <p:txBody>
          <a:bodyPr lIns="72000" tIns="0" rIns="72000" bIns="0" anchor="ctr">
            <a:noAutofit/>
          </a:bodyPr>
          <a:lstStyle>
            <a:lvl1pPr marL="0" indent="0">
              <a:lnSpc>
                <a:spcPct val="100000"/>
              </a:lnSpc>
              <a:spcBef>
                <a:spcPts val="200"/>
              </a:spcBef>
              <a:buNone/>
              <a:defRPr sz="1400" b="1" i="0" spc="0" baseline="0">
                <a:solidFill>
                  <a:schemeClr val="tx1"/>
                </a:solidFill>
              </a:defRPr>
            </a:lvl1pPr>
            <a:lvl2pPr>
              <a:defRPr sz="2000"/>
            </a:lvl2pPr>
            <a:lvl3pPr>
              <a:defRPr sz="1800"/>
            </a:lvl3pPr>
            <a:lvl4pPr>
              <a:defRPr sz="1600"/>
            </a:lvl4pPr>
            <a:lvl5pPr>
              <a:defRPr sz="1600"/>
            </a:lvl5pPr>
          </a:lstStyle>
          <a:p>
            <a:pPr lvl="0"/>
            <a:r>
              <a:rPr lang="en-US" dirty="0"/>
              <a:t>Name</a:t>
            </a:r>
          </a:p>
        </p:txBody>
      </p:sp>
      <p:sp>
        <p:nvSpPr>
          <p:cNvPr id="29" name="Text Placeholder 16">
            <a:extLst>
              <a:ext uri="{FF2B5EF4-FFF2-40B4-BE49-F238E27FC236}">
                <a16:creationId xmlns:a16="http://schemas.microsoft.com/office/drawing/2014/main" id="{F593B0EA-24B7-477C-BD9F-22495D8E7D1E}"/>
              </a:ext>
            </a:extLst>
          </p:cNvPr>
          <p:cNvSpPr>
            <a:spLocks noGrp="1"/>
          </p:cNvSpPr>
          <p:nvPr>
            <p:ph type="body" sz="quarter" idx="39" hasCustomPrompt="1"/>
          </p:nvPr>
        </p:nvSpPr>
        <p:spPr>
          <a:xfrm>
            <a:off x="426383" y="3803169"/>
            <a:ext cx="2431636" cy="360000"/>
          </a:xfrm>
        </p:spPr>
        <p:txBody>
          <a:bodyPr lIns="72000" tIns="0" rIns="72000" bIns="0" anchor="ctr">
            <a:noAutofit/>
          </a:bodyPr>
          <a:lstStyle>
            <a:lvl1pPr marL="0" indent="0">
              <a:lnSpc>
                <a:spcPct val="100000"/>
              </a:lnSpc>
              <a:spcBef>
                <a:spcPts val="200"/>
              </a:spcBef>
              <a:buNone/>
              <a:defRPr sz="1400" b="0" i="0" spc="0" baseline="0">
                <a:solidFill>
                  <a:schemeClr val="tx1"/>
                </a:solidFill>
              </a:defRPr>
            </a:lvl1pPr>
            <a:lvl2pPr>
              <a:defRPr sz="2000"/>
            </a:lvl2pPr>
            <a:lvl3pPr>
              <a:defRPr sz="1800"/>
            </a:lvl3pPr>
            <a:lvl4pPr>
              <a:defRPr sz="1600"/>
            </a:lvl4pPr>
            <a:lvl5pPr>
              <a:defRPr sz="1600"/>
            </a:lvl5pPr>
          </a:lstStyle>
          <a:p>
            <a:pPr lvl="0"/>
            <a:r>
              <a:rPr lang="en-US" dirty="0"/>
              <a:t>Function</a:t>
            </a:r>
          </a:p>
        </p:txBody>
      </p:sp>
      <p:sp>
        <p:nvSpPr>
          <p:cNvPr id="31" name="Text Placeholder 9">
            <a:extLst>
              <a:ext uri="{FF2B5EF4-FFF2-40B4-BE49-F238E27FC236}">
                <a16:creationId xmlns:a16="http://schemas.microsoft.com/office/drawing/2014/main" id="{E652386D-CF1A-4917-B8A9-90FC618B7D71}"/>
              </a:ext>
            </a:extLst>
          </p:cNvPr>
          <p:cNvSpPr>
            <a:spLocks noGrp="1"/>
          </p:cNvSpPr>
          <p:nvPr>
            <p:ph type="body" sz="quarter" idx="44"/>
          </p:nvPr>
        </p:nvSpPr>
        <p:spPr>
          <a:xfrm>
            <a:off x="3282071" y="1562100"/>
            <a:ext cx="2669467" cy="4495799"/>
          </a:xfrm>
          <a:solidFill>
            <a:srgbClr val="E4F1FB"/>
          </a:solidFill>
        </p:spPr>
        <p:txBody>
          <a:bodyPr lIns="72000" tIns="2736000" rIns="72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5" name="Picture Placeholder 2">
            <a:extLst>
              <a:ext uri="{FF2B5EF4-FFF2-40B4-BE49-F238E27FC236}">
                <a16:creationId xmlns:a16="http://schemas.microsoft.com/office/drawing/2014/main" id="{A52885A1-E3FC-4299-9541-140CF40B4653}"/>
              </a:ext>
            </a:extLst>
          </p:cNvPr>
          <p:cNvSpPr>
            <a:spLocks noGrp="1" noChangeAspect="1"/>
          </p:cNvSpPr>
          <p:nvPr>
            <p:ph type="pic" sz="quarter" idx="45"/>
          </p:nvPr>
        </p:nvSpPr>
        <p:spPr>
          <a:xfrm>
            <a:off x="3276738" y="1562100"/>
            <a:ext cx="2674800" cy="1850449"/>
          </a:xfrm>
          <a:solidFill>
            <a:schemeClr val="bg2"/>
          </a:solidFill>
        </p:spPr>
        <p:txBody>
          <a:bodyPr anchor="ctr"/>
          <a:lstStyle>
            <a:lvl1pPr marL="0" indent="0" algn="ctr">
              <a:buFontTx/>
              <a:buNone/>
              <a:defRPr/>
            </a:lvl1pPr>
          </a:lstStyle>
          <a:p>
            <a:r>
              <a:rPr lang="en-US" dirty="0"/>
              <a:t>Click icon to add picture</a:t>
            </a:r>
          </a:p>
        </p:txBody>
      </p:sp>
      <p:sp>
        <p:nvSpPr>
          <p:cNvPr id="39" name="Text Placeholder 16">
            <a:extLst>
              <a:ext uri="{FF2B5EF4-FFF2-40B4-BE49-F238E27FC236}">
                <a16:creationId xmlns:a16="http://schemas.microsoft.com/office/drawing/2014/main" id="{DE491E19-64BC-41B2-861A-5A18B1087824}"/>
              </a:ext>
            </a:extLst>
          </p:cNvPr>
          <p:cNvSpPr>
            <a:spLocks noGrp="1"/>
          </p:cNvSpPr>
          <p:nvPr>
            <p:ph type="body" sz="quarter" idx="46" hasCustomPrompt="1"/>
          </p:nvPr>
        </p:nvSpPr>
        <p:spPr>
          <a:xfrm>
            <a:off x="3398321" y="3439013"/>
            <a:ext cx="2431636" cy="360000"/>
          </a:xfrm>
        </p:spPr>
        <p:txBody>
          <a:bodyPr lIns="72000" tIns="0" rIns="72000" bIns="0" anchor="ctr">
            <a:noAutofit/>
          </a:bodyPr>
          <a:lstStyle>
            <a:lvl1pPr marL="0" indent="0">
              <a:lnSpc>
                <a:spcPct val="100000"/>
              </a:lnSpc>
              <a:spcBef>
                <a:spcPts val="200"/>
              </a:spcBef>
              <a:buNone/>
              <a:defRPr sz="1400" b="1" i="0" spc="0" baseline="0">
                <a:solidFill>
                  <a:schemeClr val="tx1"/>
                </a:solidFill>
              </a:defRPr>
            </a:lvl1pPr>
            <a:lvl2pPr>
              <a:defRPr sz="2000"/>
            </a:lvl2pPr>
            <a:lvl3pPr>
              <a:defRPr sz="1800"/>
            </a:lvl3pPr>
            <a:lvl4pPr>
              <a:defRPr sz="1600"/>
            </a:lvl4pPr>
            <a:lvl5pPr>
              <a:defRPr sz="1600"/>
            </a:lvl5pPr>
          </a:lstStyle>
          <a:p>
            <a:pPr lvl="0"/>
            <a:r>
              <a:rPr lang="en-US" dirty="0"/>
              <a:t>Name</a:t>
            </a:r>
          </a:p>
        </p:txBody>
      </p:sp>
      <p:sp>
        <p:nvSpPr>
          <p:cNvPr id="45" name="Text Placeholder 16">
            <a:extLst>
              <a:ext uri="{FF2B5EF4-FFF2-40B4-BE49-F238E27FC236}">
                <a16:creationId xmlns:a16="http://schemas.microsoft.com/office/drawing/2014/main" id="{FE62504A-8FB4-4797-BAB0-B57D3012FD38}"/>
              </a:ext>
            </a:extLst>
          </p:cNvPr>
          <p:cNvSpPr>
            <a:spLocks noGrp="1"/>
          </p:cNvSpPr>
          <p:nvPr>
            <p:ph type="body" sz="quarter" idx="47" hasCustomPrompt="1"/>
          </p:nvPr>
        </p:nvSpPr>
        <p:spPr>
          <a:xfrm>
            <a:off x="3398321" y="3803169"/>
            <a:ext cx="2431636" cy="360000"/>
          </a:xfrm>
        </p:spPr>
        <p:txBody>
          <a:bodyPr lIns="72000" tIns="0" rIns="72000" bIns="0" anchor="ctr">
            <a:noAutofit/>
          </a:bodyPr>
          <a:lstStyle>
            <a:lvl1pPr marL="0" indent="0">
              <a:lnSpc>
                <a:spcPct val="100000"/>
              </a:lnSpc>
              <a:spcBef>
                <a:spcPts val="200"/>
              </a:spcBef>
              <a:buNone/>
              <a:defRPr sz="1400" b="0" i="0" spc="0" baseline="0">
                <a:solidFill>
                  <a:schemeClr val="tx1"/>
                </a:solidFill>
              </a:defRPr>
            </a:lvl1pPr>
            <a:lvl2pPr>
              <a:defRPr sz="2000"/>
            </a:lvl2pPr>
            <a:lvl3pPr>
              <a:defRPr sz="1800"/>
            </a:lvl3pPr>
            <a:lvl4pPr>
              <a:defRPr sz="1600"/>
            </a:lvl4pPr>
            <a:lvl5pPr>
              <a:defRPr sz="1600"/>
            </a:lvl5pPr>
          </a:lstStyle>
          <a:p>
            <a:pPr lvl="0"/>
            <a:r>
              <a:rPr lang="en-US" dirty="0"/>
              <a:t>Function</a:t>
            </a:r>
          </a:p>
        </p:txBody>
      </p:sp>
      <p:sp>
        <p:nvSpPr>
          <p:cNvPr id="46" name="Text Placeholder 9">
            <a:extLst>
              <a:ext uri="{FF2B5EF4-FFF2-40B4-BE49-F238E27FC236}">
                <a16:creationId xmlns:a16="http://schemas.microsoft.com/office/drawing/2014/main" id="{D366FF58-55F1-4FFF-B1DE-1CE8FF16C999}"/>
              </a:ext>
            </a:extLst>
          </p:cNvPr>
          <p:cNvSpPr>
            <a:spLocks noGrp="1"/>
          </p:cNvSpPr>
          <p:nvPr>
            <p:ph type="body" sz="quarter" idx="48"/>
          </p:nvPr>
        </p:nvSpPr>
        <p:spPr>
          <a:xfrm>
            <a:off x="6254009" y="1562100"/>
            <a:ext cx="2669467" cy="4495799"/>
          </a:xfrm>
          <a:solidFill>
            <a:srgbClr val="E4F1FB"/>
          </a:solidFill>
        </p:spPr>
        <p:txBody>
          <a:bodyPr lIns="72000" tIns="2736000" rIns="72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7" name="Picture Placeholder 2">
            <a:extLst>
              <a:ext uri="{FF2B5EF4-FFF2-40B4-BE49-F238E27FC236}">
                <a16:creationId xmlns:a16="http://schemas.microsoft.com/office/drawing/2014/main" id="{68FE54CA-55C7-47D8-9936-2848F38FF0DD}"/>
              </a:ext>
            </a:extLst>
          </p:cNvPr>
          <p:cNvSpPr>
            <a:spLocks noGrp="1" noChangeAspect="1"/>
          </p:cNvSpPr>
          <p:nvPr>
            <p:ph type="pic" sz="quarter" idx="49"/>
          </p:nvPr>
        </p:nvSpPr>
        <p:spPr>
          <a:xfrm>
            <a:off x="6248676" y="1562100"/>
            <a:ext cx="2674800" cy="1850449"/>
          </a:xfrm>
          <a:solidFill>
            <a:schemeClr val="bg2"/>
          </a:solidFill>
        </p:spPr>
        <p:txBody>
          <a:bodyPr anchor="ctr"/>
          <a:lstStyle>
            <a:lvl1pPr marL="0" indent="0" algn="ctr">
              <a:buFontTx/>
              <a:buNone/>
              <a:defRPr/>
            </a:lvl1pPr>
          </a:lstStyle>
          <a:p>
            <a:r>
              <a:rPr lang="en-US" dirty="0"/>
              <a:t>Click icon to add picture</a:t>
            </a:r>
          </a:p>
        </p:txBody>
      </p:sp>
      <p:sp>
        <p:nvSpPr>
          <p:cNvPr id="50" name="Text Placeholder 16">
            <a:extLst>
              <a:ext uri="{FF2B5EF4-FFF2-40B4-BE49-F238E27FC236}">
                <a16:creationId xmlns:a16="http://schemas.microsoft.com/office/drawing/2014/main" id="{6532EC7A-2F50-4A29-9ECC-E4A2966E4B9D}"/>
              </a:ext>
            </a:extLst>
          </p:cNvPr>
          <p:cNvSpPr>
            <a:spLocks noGrp="1"/>
          </p:cNvSpPr>
          <p:nvPr>
            <p:ph type="body" sz="quarter" idx="50" hasCustomPrompt="1"/>
          </p:nvPr>
        </p:nvSpPr>
        <p:spPr>
          <a:xfrm>
            <a:off x="6370259" y="3439013"/>
            <a:ext cx="2431636" cy="360000"/>
          </a:xfrm>
        </p:spPr>
        <p:txBody>
          <a:bodyPr lIns="72000" tIns="0" rIns="72000" bIns="0" anchor="ctr">
            <a:noAutofit/>
          </a:bodyPr>
          <a:lstStyle>
            <a:lvl1pPr marL="0" indent="0">
              <a:lnSpc>
                <a:spcPct val="100000"/>
              </a:lnSpc>
              <a:spcBef>
                <a:spcPts val="200"/>
              </a:spcBef>
              <a:buNone/>
              <a:defRPr sz="1400" b="1" i="0" spc="0" baseline="0">
                <a:solidFill>
                  <a:schemeClr val="tx1"/>
                </a:solidFill>
              </a:defRPr>
            </a:lvl1pPr>
            <a:lvl2pPr>
              <a:defRPr sz="2000"/>
            </a:lvl2pPr>
            <a:lvl3pPr>
              <a:defRPr sz="1800"/>
            </a:lvl3pPr>
            <a:lvl4pPr>
              <a:defRPr sz="1600"/>
            </a:lvl4pPr>
            <a:lvl5pPr>
              <a:defRPr sz="1600"/>
            </a:lvl5pPr>
          </a:lstStyle>
          <a:p>
            <a:pPr lvl="0"/>
            <a:r>
              <a:rPr lang="en-US" dirty="0"/>
              <a:t>Name</a:t>
            </a:r>
          </a:p>
        </p:txBody>
      </p:sp>
      <p:sp>
        <p:nvSpPr>
          <p:cNvPr id="51" name="Text Placeholder 16">
            <a:extLst>
              <a:ext uri="{FF2B5EF4-FFF2-40B4-BE49-F238E27FC236}">
                <a16:creationId xmlns:a16="http://schemas.microsoft.com/office/drawing/2014/main" id="{875E6220-08CF-46F1-B3C6-7D472A74E67D}"/>
              </a:ext>
            </a:extLst>
          </p:cNvPr>
          <p:cNvSpPr>
            <a:spLocks noGrp="1"/>
          </p:cNvSpPr>
          <p:nvPr>
            <p:ph type="body" sz="quarter" idx="51" hasCustomPrompt="1"/>
          </p:nvPr>
        </p:nvSpPr>
        <p:spPr>
          <a:xfrm>
            <a:off x="6370259" y="3803169"/>
            <a:ext cx="2431636" cy="360000"/>
          </a:xfrm>
        </p:spPr>
        <p:txBody>
          <a:bodyPr lIns="72000" tIns="0" rIns="72000" bIns="0" anchor="ctr">
            <a:noAutofit/>
          </a:bodyPr>
          <a:lstStyle>
            <a:lvl1pPr marL="0" indent="0">
              <a:lnSpc>
                <a:spcPct val="100000"/>
              </a:lnSpc>
              <a:spcBef>
                <a:spcPts val="200"/>
              </a:spcBef>
              <a:buNone/>
              <a:defRPr sz="1400" b="0" i="0" spc="0" baseline="0">
                <a:solidFill>
                  <a:schemeClr val="tx1"/>
                </a:solidFill>
              </a:defRPr>
            </a:lvl1pPr>
            <a:lvl2pPr>
              <a:defRPr sz="2000"/>
            </a:lvl2pPr>
            <a:lvl3pPr>
              <a:defRPr sz="1800"/>
            </a:lvl3pPr>
            <a:lvl4pPr>
              <a:defRPr sz="1600"/>
            </a:lvl4pPr>
            <a:lvl5pPr>
              <a:defRPr sz="1600"/>
            </a:lvl5pPr>
          </a:lstStyle>
          <a:p>
            <a:pPr lvl="0"/>
            <a:r>
              <a:rPr lang="en-US" dirty="0"/>
              <a:t>Function</a:t>
            </a:r>
          </a:p>
        </p:txBody>
      </p:sp>
      <p:sp>
        <p:nvSpPr>
          <p:cNvPr id="52" name="Text Placeholder 9">
            <a:extLst>
              <a:ext uri="{FF2B5EF4-FFF2-40B4-BE49-F238E27FC236}">
                <a16:creationId xmlns:a16="http://schemas.microsoft.com/office/drawing/2014/main" id="{1A79A91C-1E0E-4DF2-9EDB-439543CDB891}"/>
              </a:ext>
            </a:extLst>
          </p:cNvPr>
          <p:cNvSpPr>
            <a:spLocks noGrp="1"/>
          </p:cNvSpPr>
          <p:nvPr>
            <p:ph type="body" sz="quarter" idx="52"/>
          </p:nvPr>
        </p:nvSpPr>
        <p:spPr>
          <a:xfrm>
            <a:off x="9210634" y="1562100"/>
            <a:ext cx="2669467" cy="4495799"/>
          </a:xfrm>
          <a:solidFill>
            <a:srgbClr val="E4F1FB"/>
          </a:solidFill>
        </p:spPr>
        <p:txBody>
          <a:bodyPr lIns="72000" tIns="2736000" rIns="72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3" name="Picture Placeholder 2">
            <a:extLst>
              <a:ext uri="{FF2B5EF4-FFF2-40B4-BE49-F238E27FC236}">
                <a16:creationId xmlns:a16="http://schemas.microsoft.com/office/drawing/2014/main" id="{C4CFE51B-1C68-46F8-940F-2EFBBE5B0A1A}"/>
              </a:ext>
            </a:extLst>
          </p:cNvPr>
          <p:cNvSpPr>
            <a:spLocks noGrp="1" noChangeAspect="1"/>
          </p:cNvSpPr>
          <p:nvPr>
            <p:ph type="pic" sz="quarter" idx="53"/>
          </p:nvPr>
        </p:nvSpPr>
        <p:spPr>
          <a:xfrm>
            <a:off x="9205301" y="1562100"/>
            <a:ext cx="2674800" cy="1850449"/>
          </a:xfrm>
          <a:solidFill>
            <a:schemeClr val="bg2"/>
          </a:solidFill>
        </p:spPr>
        <p:txBody>
          <a:bodyPr anchor="ctr"/>
          <a:lstStyle>
            <a:lvl1pPr marL="0" indent="0" algn="ctr">
              <a:buFontTx/>
              <a:buNone/>
              <a:defRPr/>
            </a:lvl1pPr>
          </a:lstStyle>
          <a:p>
            <a:r>
              <a:rPr lang="en-US" dirty="0"/>
              <a:t>Click icon to add picture</a:t>
            </a:r>
          </a:p>
        </p:txBody>
      </p:sp>
      <p:sp>
        <p:nvSpPr>
          <p:cNvPr id="54" name="Text Placeholder 16">
            <a:extLst>
              <a:ext uri="{FF2B5EF4-FFF2-40B4-BE49-F238E27FC236}">
                <a16:creationId xmlns:a16="http://schemas.microsoft.com/office/drawing/2014/main" id="{A28A0206-21E9-4EAE-912A-6550C7CF91FB}"/>
              </a:ext>
            </a:extLst>
          </p:cNvPr>
          <p:cNvSpPr>
            <a:spLocks noGrp="1"/>
          </p:cNvSpPr>
          <p:nvPr>
            <p:ph type="body" sz="quarter" idx="54" hasCustomPrompt="1"/>
          </p:nvPr>
        </p:nvSpPr>
        <p:spPr>
          <a:xfrm>
            <a:off x="9326884" y="3439013"/>
            <a:ext cx="2431636" cy="360000"/>
          </a:xfrm>
        </p:spPr>
        <p:txBody>
          <a:bodyPr lIns="72000" tIns="0" rIns="72000" bIns="0" anchor="ctr">
            <a:noAutofit/>
          </a:bodyPr>
          <a:lstStyle>
            <a:lvl1pPr marL="0" indent="0">
              <a:lnSpc>
                <a:spcPct val="100000"/>
              </a:lnSpc>
              <a:spcBef>
                <a:spcPts val="200"/>
              </a:spcBef>
              <a:buNone/>
              <a:defRPr sz="1400" b="1" i="0" spc="0" baseline="0">
                <a:solidFill>
                  <a:schemeClr val="tx1"/>
                </a:solidFill>
              </a:defRPr>
            </a:lvl1pPr>
            <a:lvl2pPr>
              <a:defRPr sz="2000"/>
            </a:lvl2pPr>
            <a:lvl3pPr>
              <a:defRPr sz="1800"/>
            </a:lvl3pPr>
            <a:lvl4pPr>
              <a:defRPr sz="1600"/>
            </a:lvl4pPr>
            <a:lvl5pPr>
              <a:defRPr sz="1600"/>
            </a:lvl5pPr>
          </a:lstStyle>
          <a:p>
            <a:pPr lvl="0"/>
            <a:r>
              <a:rPr lang="en-US" dirty="0"/>
              <a:t>Name</a:t>
            </a:r>
          </a:p>
        </p:txBody>
      </p:sp>
      <p:sp>
        <p:nvSpPr>
          <p:cNvPr id="55" name="Text Placeholder 16">
            <a:extLst>
              <a:ext uri="{FF2B5EF4-FFF2-40B4-BE49-F238E27FC236}">
                <a16:creationId xmlns:a16="http://schemas.microsoft.com/office/drawing/2014/main" id="{6936F662-49CF-4355-8A02-D27843891F09}"/>
              </a:ext>
            </a:extLst>
          </p:cNvPr>
          <p:cNvSpPr>
            <a:spLocks noGrp="1"/>
          </p:cNvSpPr>
          <p:nvPr>
            <p:ph type="body" sz="quarter" idx="55" hasCustomPrompt="1"/>
          </p:nvPr>
        </p:nvSpPr>
        <p:spPr>
          <a:xfrm>
            <a:off x="9326884" y="3803169"/>
            <a:ext cx="2431636" cy="360000"/>
          </a:xfrm>
        </p:spPr>
        <p:txBody>
          <a:bodyPr lIns="72000" tIns="0" rIns="72000" bIns="0" anchor="ctr">
            <a:noAutofit/>
          </a:bodyPr>
          <a:lstStyle>
            <a:lvl1pPr marL="0" indent="0">
              <a:lnSpc>
                <a:spcPct val="100000"/>
              </a:lnSpc>
              <a:spcBef>
                <a:spcPts val="200"/>
              </a:spcBef>
              <a:buNone/>
              <a:defRPr sz="1400" b="0" i="0" spc="0" baseline="0">
                <a:solidFill>
                  <a:schemeClr val="tx1"/>
                </a:solidFill>
              </a:defRPr>
            </a:lvl1pPr>
            <a:lvl2pPr>
              <a:defRPr sz="2000"/>
            </a:lvl2pPr>
            <a:lvl3pPr>
              <a:defRPr sz="1800"/>
            </a:lvl3pPr>
            <a:lvl4pPr>
              <a:defRPr sz="1600"/>
            </a:lvl4pPr>
            <a:lvl5pPr>
              <a:defRPr sz="1600"/>
            </a:lvl5pPr>
          </a:lstStyle>
          <a:p>
            <a:pPr lvl="0"/>
            <a:r>
              <a:rPr lang="en-US" dirty="0"/>
              <a:t>Function</a:t>
            </a:r>
          </a:p>
        </p:txBody>
      </p:sp>
    </p:spTree>
    <p:extLst>
      <p:ext uri="{BB962C8B-B14F-4D97-AF65-F5344CB8AC3E}">
        <p14:creationId xmlns:p14="http://schemas.microsoft.com/office/powerpoint/2010/main" val="1111233177"/>
      </p:ext>
    </p:extLst>
  </p:cSld>
  <p:clrMapOvr>
    <a:masterClrMapping/>
  </p:clrMapOvr>
  <p:extLst>
    <p:ext uri="{DCECCB84-F9BA-43D5-87BE-67443E8EF086}">
      <p15:sldGuideLst xmlns:p15="http://schemas.microsoft.com/office/powerpoint/2012/main">
        <p15:guide id="3" pos="3840">
          <p15:clr>
            <a:srgbClr val="FBAE40"/>
          </p15:clr>
        </p15:guide>
        <p15:guide id="4" orient="horz" pos="2688">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World map - offices">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9D5AFFC-F6E4-47F2-A088-C1167DB1B263}"/>
              </a:ext>
            </a:extLst>
          </p:cNvPr>
          <p:cNvSpPr>
            <a:spLocks noGrp="1"/>
          </p:cNvSpPr>
          <p:nvPr>
            <p:ph type="pic" sz="quarter" idx="15" hasCustomPrompt="1"/>
          </p:nvPr>
        </p:nvSpPr>
        <p:spPr>
          <a:xfrm>
            <a:off x="304800" y="1165225"/>
            <a:ext cx="11582400" cy="4892675"/>
          </a:xfrm>
        </p:spPr>
        <p:txBody>
          <a:bodyPr anchor="ctr"/>
          <a:lstStyle>
            <a:lvl1pPr algn="ctr">
              <a:buNone/>
              <a:defRPr>
                <a:solidFill>
                  <a:srgbClr val="FF0000"/>
                </a:solidFill>
              </a:defRPr>
            </a:lvl1pPr>
          </a:lstStyle>
          <a:p>
            <a:r>
              <a:rPr lang="en-US" dirty="0"/>
              <a:t>Please visit the Global Business Hub to download the latest version of the Mazars global map</a:t>
            </a:r>
          </a:p>
        </p:txBody>
      </p:sp>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noAutofit/>
          </a:bodyPr>
          <a:lstStyle/>
          <a:p>
            <a:fld id="{B9833F8D-A9E4-4EBB-865B-7C6FE7F24FA7}" type="datetime3">
              <a:rPr lang="en-US" smtClean="0"/>
              <a:t>10 March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noAutofit/>
          </a:bodyPr>
          <a:lstStyle/>
          <a:p>
            <a:fld id="{731A1681-B67C-634E-B9F8-D054051C2089}" type="slidenum">
              <a:rPr lang="en-US" smtClean="0"/>
              <a:t>‹#›</a:t>
            </a:fld>
            <a:endParaRPr lang="en-US" dirty="0"/>
          </a:p>
        </p:txBody>
      </p:sp>
      <p:sp>
        <p:nvSpPr>
          <p:cNvPr id="17" name="Text Placeholder 16">
            <a:extLst>
              <a:ext uri="{FF2B5EF4-FFF2-40B4-BE49-F238E27FC236}">
                <a16:creationId xmlns:a16="http://schemas.microsoft.com/office/drawing/2014/main" id="{0B3F0DC4-26FF-4945-9D17-74646B794E08}"/>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9" name="Text Placeholder 16">
            <a:extLst>
              <a:ext uri="{FF2B5EF4-FFF2-40B4-BE49-F238E27FC236}">
                <a16:creationId xmlns:a16="http://schemas.microsoft.com/office/drawing/2014/main" id="{C2BF4499-9EBD-5546-B302-74AF959DCC12}"/>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7" name="Rectangle 6">
            <a:extLst>
              <a:ext uri="{FF2B5EF4-FFF2-40B4-BE49-F238E27FC236}">
                <a16:creationId xmlns:a16="http://schemas.microsoft.com/office/drawing/2014/main" id="{D0EF83A9-E683-0E41-8CC2-15DE988C0628}"/>
              </a:ext>
            </a:extLst>
          </p:cNvPr>
          <p:cNvSpPr/>
          <p:nvPr userDrawn="1"/>
        </p:nvSpPr>
        <p:spPr>
          <a:xfrm>
            <a:off x="304800" y="5382450"/>
            <a:ext cx="165372" cy="164592"/>
          </a:xfrm>
          <a:prstGeom prst="rect">
            <a:avLst/>
          </a:prstGeom>
          <a:solidFill>
            <a:srgbClr val="0A1F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dirty="0">
              <a:solidFill>
                <a:schemeClr val="bg1"/>
              </a:solidFill>
            </a:endParaRPr>
          </a:p>
        </p:txBody>
      </p:sp>
      <p:sp>
        <p:nvSpPr>
          <p:cNvPr id="8" name="Rectangle 7">
            <a:extLst>
              <a:ext uri="{FF2B5EF4-FFF2-40B4-BE49-F238E27FC236}">
                <a16:creationId xmlns:a16="http://schemas.microsoft.com/office/drawing/2014/main" id="{6A4CF529-5515-8147-8826-AF56C52B1565}"/>
              </a:ext>
            </a:extLst>
          </p:cNvPr>
          <p:cNvSpPr/>
          <p:nvPr userDrawn="1"/>
        </p:nvSpPr>
        <p:spPr>
          <a:xfrm>
            <a:off x="304800" y="5699169"/>
            <a:ext cx="165372" cy="1653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dirty="0">
              <a:solidFill>
                <a:srgbClr val="0070CE"/>
              </a:solidFill>
            </a:endParaRPr>
          </a:p>
        </p:txBody>
      </p:sp>
      <p:sp>
        <p:nvSpPr>
          <p:cNvPr id="9" name="TextBox 8">
            <a:extLst>
              <a:ext uri="{FF2B5EF4-FFF2-40B4-BE49-F238E27FC236}">
                <a16:creationId xmlns:a16="http://schemas.microsoft.com/office/drawing/2014/main" id="{83648F6C-420E-6F4B-B8EE-448DF65E92C8}"/>
              </a:ext>
            </a:extLst>
          </p:cNvPr>
          <p:cNvSpPr txBox="1"/>
          <p:nvPr userDrawn="1"/>
        </p:nvSpPr>
        <p:spPr>
          <a:xfrm>
            <a:off x="513507" y="5323024"/>
            <a:ext cx="3762329" cy="307777"/>
          </a:xfrm>
          <a:prstGeom prst="rect">
            <a:avLst/>
          </a:prstGeom>
          <a:noFill/>
        </p:spPr>
        <p:txBody>
          <a:bodyPr wrap="square" rtlCol="0">
            <a:noAutofit/>
          </a:bodyPr>
          <a:lstStyle/>
          <a:p>
            <a:pPr>
              <a:lnSpc>
                <a:spcPct val="100000"/>
              </a:lnSpc>
            </a:pPr>
            <a:r>
              <a:rPr lang="en-US" sz="1100" spc="0" dirty="0">
                <a:solidFill>
                  <a:srgbClr val="777877"/>
                </a:solidFill>
                <a:latin typeface="Arial" panose="020B0604020202020204" pitchFamily="34" charset="0"/>
                <a:cs typeface="Arial" panose="020B0604020202020204" pitchFamily="34" charset="0"/>
              </a:rPr>
              <a:t>Integrated countries and territories</a:t>
            </a:r>
          </a:p>
        </p:txBody>
      </p:sp>
      <p:sp>
        <p:nvSpPr>
          <p:cNvPr id="10" name="TextBox 9">
            <a:extLst>
              <a:ext uri="{FF2B5EF4-FFF2-40B4-BE49-F238E27FC236}">
                <a16:creationId xmlns:a16="http://schemas.microsoft.com/office/drawing/2014/main" id="{FAABE2D5-80E7-2E4D-9455-16E83F9B8848}"/>
              </a:ext>
            </a:extLst>
          </p:cNvPr>
          <p:cNvSpPr txBox="1"/>
          <p:nvPr userDrawn="1"/>
        </p:nvSpPr>
        <p:spPr>
          <a:xfrm>
            <a:off x="513507" y="5625889"/>
            <a:ext cx="4475019" cy="523220"/>
          </a:xfrm>
          <a:prstGeom prst="rect">
            <a:avLst/>
          </a:prstGeom>
          <a:noFill/>
        </p:spPr>
        <p:txBody>
          <a:bodyPr wrap="square" rtlCol="0">
            <a:noAutofit/>
          </a:bodyPr>
          <a:lstStyle/>
          <a:p>
            <a:pPr>
              <a:lnSpc>
                <a:spcPct val="100000"/>
              </a:lnSpc>
            </a:pPr>
            <a:r>
              <a:rPr lang="en-US" sz="1100" spc="0" dirty="0">
                <a:solidFill>
                  <a:srgbClr val="777877"/>
                </a:solidFill>
                <a:latin typeface="Arial" panose="020B0604020202020204" pitchFamily="34" charset="0"/>
                <a:cs typeface="Arial" panose="020B0604020202020204" pitchFamily="34" charset="0"/>
              </a:rPr>
              <a:t>Non-integrated countries and territories:</a:t>
            </a:r>
          </a:p>
          <a:p>
            <a:pPr>
              <a:lnSpc>
                <a:spcPct val="100000"/>
              </a:lnSpc>
            </a:pPr>
            <a:r>
              <a:rPr lang="en-US" sz="1100" spc="0" dirty="0">
                <a:solidFill>
                  <a:srgbClr val="777877"/>
                </a:solidFill>
                <a:latin typeface="Arial" panose="020B0604020202020204" pitchFamily="34" charset="0"/>
                <a:cs typeface="Arial" panose="020B0604020202020204" pitchFamily="34" charset="0"/>
              </a:rPr>
              <a:t>Mazars correspondents and representative offices</a:t>
            </a:r>
          </a:p>
        </p:txBody>
      </p:sp>
    </p:spTree>
    <p:extLst>
      <p:ext uri="{BB962C8B-B14F-4D97-AF65-F5344CB8AC3E}">
        <p14:creationId xmlns:p14="http://schemas.microsoft.com/office/powerpoint/2010/main" val="6339698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arte du monde - F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9D5AFFC-F6E4-47F2-A088-C1167DB1B263}"/>
              </a:ext>
            </a:extLst>
          </p:cNvPr>
          <p:cNvSpPr>
            <a:spLocks noGrp="1"/>
          </p:cNvSpPr>
          <p:nvPr>
            <p:ph type="pic" sz="quarter" idx="15" hasCustomPrompt="1"/>
          </p:nvPr>
        </p:nvSpPr>
        <p:spPr>
          <a:xfrm>
            <a:off x="304800" y="1165225"/>
            <a:ext cx="11582400" cy="4892675"/>
          </a:xfrm>
        </p:spPr>
        <p:txBody>
          <a:bodyPr anchor="ctr"/>
          <a:lstStyle>
            <a:lvl1pPr algn="ctr">
              <a:buNone/>
              <a:defRPr>
                <a:solidFill>
                  <a:srgbClr val="FF0000"/>
                </a:solidFill>
              </a:defRPr>
            </a:lvl1pPr>
          </a:lstStyle>
          <a:p>
            <a:r>
              <a:rPr lang="en-US" dirty="0"/>
              <a:t>Rendez-vous sur le Global Business Hub ou le French Business Hub pour </a:t>
            </a:r>
            <a:r>
              <a:rPr lang="en-US" dirty="0" err="1"/>
              <a:t>télécharger</a:t>
            </a:r>
            <a:r>
              <a:rPr lang="en-US" dirty="0"/>
              <a:t> les </a:t>
            </a:r>
            <a:r>
              <a:rPr lang="en-US" dirty="0" err="1"/>
              <a:t>dernières</a:t>
            </a:r>
            <a:r>
              <a:rPr lang="en-US" dirty="0"/>
              <a:t> versions des </a:t>
            </a:r>
            <a:r>
              <a:rPr lang="en-US" dirty="0" err="1"/>
              <a:t>cartes</a:t>
            </a:r>
            <a:r>
              <a:rPr lang="en-US" dirty="0"/>
              <a:t> Mazars</a:t>
            </a:r>
          </a:p>
        </p:txBody>
      </p:sp>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noAutofit/>
          </a:bodyPr>
          <a:lstStyle/>
          <a:p>
            <a:fld id="{B9833F8D-A9E4-4EBB-865B-7C6FE7F24FA7}" type="datetime3">
              <a:rPr lang="en-US" smtClean="0"/>
              <a:t>10 March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noAutofit/>
          </a:bodyPr>
          <a:lstStyle/>
          <a:p>
            <a:fld id="{731A1681-B67C-634E-B9F8-D054051C2089}" type="slidenum">
              <a:rPr lang="en-US" smtClean="0"/>
              <a:t>‹#›</a:t>
            </a:fld>
            <a:endParaRPr lang="en-US" dirty="0"/>
          </a:p>
        </p:txBody>
      </p:sp>
      <p:sp>
        <p:nvSpPr>
          <p:cNvPr id="17" name="Text Placeholder 16">
            <a:extLst>
              <a:ext uri="{FF2B5EF4-FFF2-40B4-BE49-F238E27FC236}">
                <a16:creationId xmlns:a16="http://schemas.microsoft.com/office/drawing/2014/main" id="{0B3F0DC4-26FF-4945-9D17-74646B794E08}"/>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9" name="Text Placeholder 16">
            <a:extLst>
              <a:ext uri="{FF2B5EF4-FFF2-40B4-BE49-F238E27FC236}">
                <a16:creationId xmlns:a16="http://schemas.microsoft.com/office/drawing/2014/main" id="{C2BF4499-9EBD-5546-B302-74AF959DCC12}"/>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7" name="Rectangle 6">
            <a:extLst>
              <a:ext uri="{FF2B5EF4-FFF2-40B4-BE49-F238E27FC236}">
                <a16:creationId xmlns:a16="http://schemas.microsoft.com/office/drawing/2014/main" id="{D0EF83A9-E683-0E41-8CC2-15DE988C0628}"/>
              </a:ext>
            </a:extLst>
          </p:cNvPr>
          <p:cNvSpPr/>
          <p:nvPr userDrawn="1"/>
        </p:nvSpPr>
        <p:spPr>
          <a:xfrm>
            <a:off x="304800" y="5382450"/>
            <a:ext cx="165372" cy="164592"/>
          </a:xfrm>
          <a:prstGeom prst="rect">
            <a:avLst/>
          </a:prstGeom>
          <a:solidFill>
            <a:srgbClr val="0A1F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dirty="0">
              <a:solidFill>
                <a:schemeClr val="bg1"/>
              </a:solidFill>
            </a:endParaRPr>
          </a:p>
        </p:txBody>
      </p:sp>
      <p:sp>
        <p:nvSpPr>
          <p:cNvPr id="8" name="Rectangle 7">
            <a:extLst>
              <a:ext uri="{FF2B5EF4-FFF2-40B4-BE49-F238E27FC236}">
                <a16:creationId xmlns:a16="http://schemas.microsoft.com/office/drawing/2014/main" id="{6A4CF529-5515-8147-8826-AF56C52B1565}"/>
              </a:ext>
            </a:extLst>
          </p:cNvPr>
          <p:cNvSpPr/>
          <p:nvPr userDrawn="1"/>
        </p:nvSpPr>
        <p:spPr>
          <a:xfrm>
            <a:off x="304800" y="5699169"/>
            <a:ext cx="165372" cy="1653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dirty="0">
              <a:solidFill>
                <a:srgbClr val="0070CE"/>
              </a:solidFill>
            </a:endParaRPr>
          </a:p>
        </p:txBody>
      </p:sp>
      <p:sp>
        <p:nvSpPr>
          <p:cNvPr id="9" name="TextBox 8">
            <a:extLst>
              <a:ext uri="{FF2B5EF4-FFF2-40B4-BE49-F238E27FC236}">
                <a16:creationId xmlns:a16="http://schemas.microsoft.com/office/drawing/2014/main" id="{83648F6C-420E-6F4B-B8EE-448DF65E92C8}"/>
              </a:ext>
            </a:extLst>
          </p:cNvPr>
          <p:cNvSpPr txBox="1"/>
          <p:nvPr userDrawn="1"/>
        </p:nvSpPr>
        <p:spPr>
          <a:xfrm>
            <a:off x="513507" y="5323024"/>
            <a:ext cx="3762329" cy="307777"/>
          </a:xfrm>
          <a:prstGeom prst="rect">
            <a:avLst/>
          </a:prstGeom>
          <a:noFill/>
        </p:spPr>
        <p:txBody>
          <a:bodyPr wrap="square" rtlCol="0">
            <a:noAutofit/>
          </a:bodyPr>
          <a:lstStyle/>
          <a:p>
            <a:pPr>
              <a:lnSpc>
                <a:spcPct val="100000"/>
              </a:lnSpc>
            </a:pPr>
            <a:r>
              <a:rPr lang="fr-FR" sz="1100" spc="0" dirty="0">
                <a:solidFill>
                  <a:srgbClr val="777877"/>
                </a:solidFill>
                <a:latin typeface="Arial" panose="020B0604020202020204" pitchFamily="34" charset="0"/>
                <a:cs typeface="Arial" panose="020B0604020202020204" pitchFamily="34" charset="0"/>
              </a:rPr>
              <a:t>Pays et territoires membres du partnership intégré</a:t>
            </a:r>
          </a:p>
        </p:txBody>
      </p:sp>
      <p:sp>
        <p:nvSpPr>
          <p:cNvPr id="10" name="TextBox 9">
            <a:extLst>
              <a:ext uri="{FF2B5EF4-FFF2-40B4-BE49-F238E27FC236}">
                <a16:creationId xmlns:a16="http://schemas.microsoft.com/office/drawing/2014/main" id="{FAABE2D5-80E7-2E4D-9455-16E83F9B8848}"/>
              </a:ext>
            </a:extLst>
          </p:cNvPr>
          <p:cNvSpPr txBox="1"/>
          <p:nvPr userDrawn="1"/>
        </p:nvSpPr>
        <p:spPr>
          <a:xfrm>
            <a:off x="513507" y="5625889"/>
            <a:ext cx="4475019" cy="523220"/>
          </a:xfrm>
          <a:prstGeom prst="rect">
            <a:avLst/>
          </a:prstGeom>
          <a:noFill/>
        </p:spPr>
        <p:txBody>
          <a:bodyPr wrap="square" rtlCol="0">
            <a:noAutofit/>
          </a:bodyPr>
          <a:lstStyle/>
          <a:p>
            <a:pPr>
              <a:lnSpc>
                <a:spcPct val="100000"/>
              </a:lnSpc>
            </a:pPr>
            <a:r>
              <a:rPr lang="fr-FR" sz="1100" spc="0" dirty="0">
                <a:solidFill>
                  <a:srgbClr val="777877"/>
                </a:solidFill>
                <a:latin typeface="Arial" panose="020B0604020202020204" pitchFamily="34" charset="0"/>
                <a:cs typeface="Arial" panose="020B0604020202020204" pitchFamily="34" charset="0"/>
              </a:rPr>
              <a:t>Territoires et pays non intégrés :</a:t>
            </a:r>
          </a:p>
          <a:p>
            <a:pPr>
              <a:lnSpc>
                <a:spcPct val="100000"/>
              </a:lnSpc>
            </a:pPr>
            <a:r>
              <a:rPr lang="fr-FR" sz="1100" spc="0" dirty="0">
                <a:solidFill>
                  <a:srgbClr val="777877"/>
                </a:solidFill>
                <a:latin typeface="Arial" panose="020B0604020202020204" pitchFamily="34" charset="0"/>
                <a:cs typeface="Arial" panose="020B0604020202020204" pitchFamily="34" charset="0"/>
              </a:rPr>
              <a:t>Correspondants de Mazars et bureaux de représentation</a:t>
            </a:r>
          </a:p>
        </p:txBody>
      </p:sp>
    </p:spTree>
    <p:extLst>
      <p:ext uri="{BB962C8B-B14F-4D97-AF65-F5344CB8AC3E}">
        <p14:creationId xmlns:p14="http://schemas.microsoft.com/office/powerpoint/2010/main" val="2000440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section divider">
    <p:bg>
      <p:bgPr>
        <a:solidFill>
          <a:srgbClr val="0070C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626B40-B4E8-B645-94B5-7819339718C8}"/>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0" name="Text Placeholder 24">
            <a:extLst>
              <a:ext uri="{FF2B5EF4-FFF2-40B4-BE49-F238E27FC236}">
                <a16:creationId xmlns:a16="http://schemas.microsoft.com/office/drawing/2014/main" id="{8854C75F-3FC7-B34E-B3B1-95DCD984827C}"/>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Section xx:</a:t>
            </a:r>
          </a:p>
        </p:txBody>
      </p:sp>
      <p:sp>
        <p:nvSpPr>
          <p:cNvPr id="11" name="Text Placeholder 24">
            <a:extLst>
              <a:ext uri="{FF2B5EF4-FFF2-40B4-BE49-F238E27FC236}">
                <a16:creationId xmlns:a16="http://schemas.microsoft.com/office/drawing/2014/main" id="{F4516C09-482B-5546-9793-7F35145BAE41}"/>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Second title line</a:t>
            </a:r>
          </a:p>
        </p:txBody>
      </p:sp>
      <p:sp>
        <p:nvSpPr>
          <p:cNvPr id="13" name="Text Placeholder 3">
            <a:extLst>
              <a:ext uri="{FF2B5EF4-FFF2-40B4-BE49-F238E27FC236}">
                <a16:creationId xmlns:a16="http://schemas.microsoft.com/office/drawing/2014/main" id="{C7DCA978-C83B-A440-9897-4DD822FFCB82}"/>
              </a:ext>
            </a:extLst>
          </p:cNvPr>
          <p:cNvSpPr>
            <a:spLocks noGrp="1"/>
          </p:cNvSpPr>
          <p:nvPr>
            <p:ph type="body" sz="quarter" idx="15" hasCustomPrompt="1"/>
          </p:nvPr>
        </p:nvSpPr>
        <p:spPr>
          <a:xfrm>
            <a:off x="9648825" y="86437"/>
            <a:ext cx="2238375" cy="1600200"/>
          </a:xfrm>
        </p:spPr>
        <p:txBody>
          <a:bodyPr lIns="0" tIns="0" rIns="0" bIns="0">
            <a:noAutofit/>
          </a:bodyPr>
          <a:lstStyle>
            <a:lvl1pPr marL="0" indent="0" algn="r">
              <a:buNone/>
              <a:defRPr sz="13800" b="1">
                <a:solidFill>
                  <a:schemeClr val="bg1"/>
                </a:solidFill>
              </a:defRPr>
            </a:lvl1pPr>
          </a:lstStyle>
          <a:p>
            <a:pPr lvl="0"/>
            <a:r>
              <a:rPr lang="en-US" dirty="0"/>
              <a:t>xx</a:t>
            </a:r>
          </a:p>
        </p:txBody>
      </p:sp>
      <p:sp>
        <p:nvSpPr>
          <p:cNvPr id="3" name="Text Placeholder 2">
            <a:extLst>
              <a:ext uri="{FF2B5EF4-FFF2-40B4-BE49-F238E27FC236}">
                <a16:creationId xmlns:a16="http://schemas.microsoft.com/office/drawing/2014/main" id="{4A70D857-6CE2-4BF7-8BDE-326605341569}"/>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dirty="0"/>
              <a:t>Optional section table of contents [delete if not required]</a:t>
            </a:r>
          </a:p>
        </p:txBody>
      </p:sp>
    </p:spTree>
    <p:extLst>
      <p:ext uri="{BB962C8B-B14F-4D97-AF65-F5344CB8AC3E}">
        <p14:creationId xmlns:p14="http://schemas.microsoft.com/office/powerpoint/2010/main" val="22986789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raph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1D3BDC33-61E9-4E4F-8336-32B8EFAA3E90}" type="datetime3">
              <a:rPr lang="en-US" smtClean="0"/>
              <a:t>10 March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dirty="0"/>
          </a:p>
        </p:txBody>
      </p:sp>
      <p:sp>
        <p:nvSpPr>
          <p:cNvPr id="3" name="Chart Placeholder 2">
            <a:extLst>
              <a:ext uri="{FF2B5EF4-FFF2-40B4-BE49-F238E27FC236}">
                <a16:creationId xmlns:a16="http://schemas.microsoft.com/office/drawing/2014/main" id="{36746BEF-FED5-264E-A9E3-777FE39D208A}"/>
              </a:ext>
            </a:extLst>
          </p:cNvPr>
          <p:cNvSpPr>
            <a:spLocks noGrp="1"/>
          </p:cNvSpPr>
          <p:nvPr>
            <p:ph type="chart" sz="quarter" idx="23"/>
          </p:nvPr>
        </p:nvSpPr>
        <p:spPr>
          <a:xfrm>
            <a:off x="6240463" y="2438400"/>
            <a:ext cx="5646735" cy="3619500"/>
          </a:xfrm>
          <a:solidFill>
            <a:schemeClr val="bg2"/>
          </a:solidFill>
        </p:spPr>
        <p:txBody>
          <a:bodyPr lIns="72000" rIns="72000"/>
          <a:lstStyle/>
          <a:p>
            <a:r>
              <a:rPr lang="en-US" dirty="0"/>
              <a:t>Click icon to add chart</a:t>
            </a:r>
          </a:p>
        </p:txBody>
      </p:sp>
      <p:sp>
        <p:nvSpPr>
          <p:cNvPr id="11" name="Text Placeholder 16">
            <a:extLst>
              <a:ext uri="{FF2B5EF4-FFF2-40B4-BE49-F238E27FC236}">
                <a16:creationId xmlns:a16="http://schemas.microsoft.com/office/drawing/2014/main" id="{43C9D6CE-C1CA-2949-A340-45855EA0E02B}"/>
              </a:ext>
            </a:extLst>
          </p:cNvPr>
          <p:cNvSpPr>
            <a:spLocks noGrp="1"/>
          </p:cNvSpPr>
          <p:nvPr>
            <p:ph type="body" sz="quarter" idx="18" hasCustomPrompt="1"/>
          </p:nvPr>
        </p:nvSpPr>
        <p:spPr>
          <a:xfrm>
            <a:off x="304800" y="2439120"/>
            <a:ext cx="5642610" cy="334156"/>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12" name="Text Placeholder 16">
            <a:extLst>
              <a:ext uri="{FF2B5EF4-FFF2-40B4-BE49-F238E27FC236}">
                <a16:creationId xmlns:a16="http://schemas.microsoft.com/office/drawing/2014/main" id="{F56273F7-A257-3940-8133-598251D96C88}"/>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14" name="Text Placeholder 16">
            <a:extLst>
              <a:ext uri="{FF2B5EF4-FFF2-40B4-BE49-F238E27FC236}">
                <a16:creationId xmlns:a16="http://schemas.microsoft.com/office/drawing/2014/main" id="{EEB79812-7732-224B-B215-FE1078178157}"/>
              </a:ext>
            </a:extLst>
          </p:cNvPr>
          <p:cNvSpPr>
            <a:spLocks noGrp="1"/>
          </p:cNvSpPr>
          <p:nvPr>
            <p:ph type="body" sz="quarter" idx="13" hasCustomPrompt="1"/>
          </p:nvPr>
        </p:nvSpPr>
        <p:spPr>
          <a:xfrm>
            <a:off x="304648" y="307551"/>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7" name="Text Placeholder 16">
            <a:extLst>
              <a:ext uri="{FF2B5EF4-FFF2-40B4-BE49-F238E27FC236}">
                <a16:creationId xmlns:a16="http://schemas.microsoft.com/office/drawing/2014/main" id="{04006D40-EF62-0E4B-9764-1C68F79C610C}"/>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15" name="Text Placeholder 9">
            <a:extLst>
              <a:ext uri="{FF2B5EF4-FFF2-40B4-BE49-F238E27FC236}">
                <a16:creationId xmlns:a16="http://schemas.microsoft.com/office/drawing/2014/main" id="{1C872A2A-2BA9-224D-870F-3FA77E6563FB}"/>
              </a:ext>
            </a:extLst>
          </p:cNvPr>
          <p:cNvSpPr>
            <a:spLocks noGrp="1"/>
          </p:cNvSpPr>
          <p:nvPr>
            <p:ph type="body" sz="quarter" idx="24"/>
          </p:nvPr>
        </p:nvSpPr>
        <p:spPr>
          <a:xfrm>
            <a:off x="304800" y="2786725"/>
            <a:ext cx="5646735" cy="3271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244133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1D3BDC33-61E9-4E4F-8336-32B8EFAA3E90}" type="datetime3">
              <a:rPr lang="en-US" smtClean="0"/>
              <a:t>10 March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dirty="0"/>
          </a:p>
        </p:txBody>
      </p:sp>
      <p:sp>
        <p:nvSpPr>
          <p:cNvPr id="14" name="Text Placeholder 16">
            <a:extLst>
              <a:ext uri="{FF2B5EF4-FFF2-40B4-BE49-F238E27FC236}">
                <a16:creationId xmlns:a16="http://schemas.microsoft.com/office/drawing/2014/main" id="{EEB79812-7732-224B-B215-FE1078178157}"/>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7" name="Text Placeholder 16">
            <a:extLst>
              <a:ext uri="{FF2B5EF4-FFF2-40B4-BE49-F238E27FC236}">
                <a16:creationId xmlns:a16="http://schemas.microsoft.com/office/drawing/2014/main" id="{04006D40-EF62-0E4B-9764-1C68F79C610C}"/>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dirty="0"/>
              <a:t>Second title line</a:t>
            </a:r>
          </a:p>
        </p:txBody>
      </p:sp>
    </p:spTree>
    <p:extLst>
      <p:ext uri="{BB962C8B-B14F-4D97-AF65-F5344CB8AC3E}">
        <p14:creationId xmlns:p14="http://schemas.microsoft.com/office/powerpoint/2010/main" val="24174499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EBEB95-3DEB-4265-B3FB-AB181CFBAADC}"/>
              </a:ext>
            </a:extLst>
          </p:cNvPr>
          <p:cNvSpPr>
            <a:spLocks noGrp="1"/>
          </p:cNvSpPr>
          <p:nvPr>
            <p:ph type="dt" sz="half" idx="10"/>
          </p:nvPr>
        </p:nvSpPr>
        <p:spPr/>
        <p:txBody>
          <a:bodyPr/>
          <a:lstStyle/>
          <a:p>
            <a:fld id="{9F1348F3-D1DB-4B22-82F2-A286FDC2EEA4}" type="datetime3">
              <a:rPr lang="en-US" smtClean="0"/>
              <a:t>10 March 2023</a:t>
            </a:fld>
            <a:endParaRPr lang="en-US" dirty="0"/>
          </a:p>
        </p:txBody>
      </p:sp>
      <p:sp>
        <p:nvSpPr>
          <p:cNvPr id="3" name="Footer Placeholder 2">
            <a:extLst>
              <a:ext uri="{FF2B5EF4-FFF2-40B4-BE49-F238E27FC236}">
                <a16:creationId xmlns:a16="http://schemas.microsoft.com/office/drawing/2014/main" id="{60392AE3-5AE4-42AA-B3C0-1C1A9C40E8C2}"/>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39D6C1FE-8A27-4D9B-BCFA-A5B770253571}"/>
              </a:ext>
            </a:extLst>
          </p:cNvPr>
          <p:cNvSpPr>
            <a:spLocks noGrp="1"/>
          </p:cNvSpPr>
          <p:nvPr>
            <p:ph type="sldNum" sz="quarter" idx="12"/>
          </p:nvPr>
        </p:nvSpPr>
        <p:spPr/>
        <p:txBody>
          <a:bodyPr/>
          <a:lstStyle/>
          <a:p>
            <a:fld id="{731A1681-B67C-634E-B9F8-D054051C2089}" type="slidenum">
              <a:rPr lang="en-US" smtClean="0"/>
              <a:pPr/>
              <a:t>‹#›</a:t>
            </a:fld>
            <a:endParaRPr lang="en-US" dirty="0"/>
          </a:p>
        </p:txBody>
      </p:sp>
    </p:spTree>
    <p:extLst>
      <p:ext uri="{BB962C8B-B14F-4D97-AF65-F5344CB8AC3E}">
        <p14:creationId xmlns:p14="http://schemas.microsoft.com/office/powerpoint/2010/main" val="20993686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Full picture 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8A5680B-64CC-8549-9F37-2239904E1BA6}"/>
              </a:ext>
            </a:extLst>
          </p:cNvPr>
          <p:cNvSpPr>
            <a:spLocks noGrp="1"/>
          </p:cNvSpPr>
          <p:nvPr>
            <p:ph type="pic" sz="quarter" idx="19"/>
          </p:nvPr>
        </p:nvSpPr>
        <p:spPr>
          <a:xfrm>
            <a:off x="1" y="0"/>
            <a:ext cx="12192000" cy="6057900"/>
          </a:xfrm>
          <a:solidFill>
            <a:schemeClr val="bg2"/>
          </a:solidFill>
        </p:spPr>
        <p:txBody>
          <a:bodyPr anchor="ctr">
            <a:noAutofit/>
          </a:bodyPr>
          <a:lstStyle>
            <a:lvl1pPr marL="0" indent="0" algn="ctr">
              <a:buNone/>
              <a:defRPr/>
            </a:lvl1pPr>
          </a:lstStyle>
          <a:p>
            <a:r>
              <a:rPr lang="en-US" dirty="0"/>
              <a:t>Click icon to add picture</a:t>
            </a:r>
          </a:p>
        </p:txBody>
      </p:sp>
      <p:sp>
        <p:nvSpPr>
          <p:cNvPr id="37" name="Text Placeholder 36">
            <a:extLst>
              <a:ext uri="{FF2B5EF4-FFF2-40B4-BE49-F238E27FC236}">
                <a16:creationId xmlns:a16="http://schemas.microsoft.com/office/drawing/2014/main" id="{3FBF1E9E-667B-3240-AEE5-5A65CACD9B88}"/>
              </a:ext>
            </a:extLst>
          </p:cNvPr>
          <p:cNvSpPr>
            <a:spLocks noGrp="1"/>
          </p:cNvSpPr>
          <p:nvPr>
            <p:ph type="body" sz="quarter" idx="17" hasCustomPrompt="1"/>
          </p:nvPr>
        </p:nvSpPr>
        <p:spPr>
          <a:xfrm>
            <a:off x="317702" y="2433600"/>
            <a:ext cx="5633836" cy="360000"/>
          </a:xfrm>
        </p:spPr>
        <p:txBody>
          <a:bodyPr lIns="0" tIns="0" rIns="0">
            <a:noAutofit/>
          </a:bodyPr>
          <a:lstStyle>
            <a:lvl1pPr marL="0" indent="0">
              <a:buNone/>
              <a:defRPr sz="2400" spc="40" baseline="0">
                <a:solidFill>
                  <a:schemeClr val="bg1"/>
                </a:solidFill>
              </a:defRPr>
            </a:lvl1pPr>
            <a:lvl2pPr>
              <a:defRPr>
                <a:solidFill>
                  <a:schemeClr val="bg1">
                    <a:alpha val="46000"/>
                  </a:schemeClr>
                </a:solidFill>
              </a:defRPr>
            </a:lvl2pPr>
            <a:lvl3pPr>
              <a:defRPr>
                <a:solidFill>
                  <a:schemeClr val="bg1">
                    <a:alpha val="46000"/>
                  </a:schemeClr>
                </a:solidFill>
              </a:defRPr>
            </a:lvl3pPr>
            <a:lvl4pPr>
              <a:defRPr>
                <a:solidFill>
                  <a:schemeClr val="bg1">
                    <a:alpha val="46000"/>
                  </a:schemeClr>
                </a:solidFill>
              </a:defRPr>
            </a:lvl4pPr>
            <a:lvl5pPr>
              <a:defRPr>
                <a:solidFill>
                  <a:schemeClr val="bg1">
                    <a:alpha val="46000"/>
                  </a:schemeClr>
                </a:solidFill>
              </a:defRPr>
            </a:lvl5pPr>
          </a:lstStyle>
          <a:p>
            <a:pPr lvl="0"/>
            <a:r>
              <a:rPr lang="en-US" dirty="0"/>
              <a:t>Subtitle</a:t>
            </a:r>
          </a:p>
        </p:txBody>
      </p:sp>
      <p:sp>
        <p:nvSpPr>
          <p:cNvPr id="25" name="Text Placeholder 24">
            <a:extLst>
              <a:ext uri="{FF2B5EF4-FFF2-40B4-BE49-F238E27FC236}">
                <a16:creationId xmlns:a16="http://schemas.microsoft.com/office/drawing/2014/main" id="{D3BDED34-F3C8-8740-A027-7F1F2B562E1A}"/>
              </a:ext>
            </a:extLst>
          </p:cNvPr>
          <p:cNvSpPr>
            <a:spLocks noGrp="1"/>
          </p:cNvSpPr>
          <p:nvPr>
            <p:ph type="body" sz="quarter" idx="13" hasCustomPrompt="1"/>
          </p:nvPr>
        </p:nvSpPr>
        <p:spPr>
          <a:xfrm>
            <a:off x="316992" y="1571017"/>
            <a:ext cx="563566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Title</a:t>
            </a:r>
          </a:p>
        </p:txBody>
      </p:sp>
      <p:sp>
        <p:nvSpPr>
          <p:cNvPr id="38" name="Text Placeholder 36">
            <a:extLst>
              <a:ext uri="{FF2B5EF4-FFF2-40B4-BE49-F238E27FC236}">
                <a16:creationId xmlns:a16="http://schemas.microsoft.com/office/drawing/2014/main" id="{4A7A1324-5ADD-E049-9BEC-F9BB915F46A9}"/>
              </a:ext>
            </a:extLst>
          </p:cNvPr>
          <p:cNvSpPr>
            <a:spLocks noGrp="1"/>
          </p:cNvSpPr>
          <p:nvPr>
            <p:ph type="body" sz="quarter" idx="18" hasCustomPrompt="1"/>
          </p:nvPr>
        </p:nvSpPr>
        <p:spPr>
          <a:xfrm>
            <a:off x="317702" y="3429213"/>
            <a:ext cx="5633836" cy="360000"/>
          </a:xfrm>
        </p:spPr>
        <p:txBody>
          <a:bodyPr lIns="0" tIns="0" rIns="0">
            <a:noAutofit/>
          </a:bodyPr>
          <a:lstStyle>
            <a:lvl1pPr marL="0" indent="0">
              <a:buNone/>
              <a:defRPr sz="1800" spc="40" baseline="0">
                <a:solidFill>
                  <a:schemeClr val="bg1"/>
                </a:solidFill>
              </a:defRPr>
            </a:lvl1pPr>
            <a:lvl2pPr>
              <a:defRPr>
                <a:solidFill>
                  <a:schemeClr val="bg1">
                    <a:alpha val="46000"/>
                  </a:schemeClr>
                </a:solidFill>
              </a:defRPr>
            </a:lvl2pPr>
            <a:lvl3pPr>
              <a:defRPr>
                <a:solidFill>
                  <a:schemeClr val="bg1">
                    <a:alpha val="46000"/>
                  </a:schemeClr>
                </a:solidFill>
              </a:defRPr>
            </a:lvl3pPr>
            <a:lvl4pPr>
              <a:defRPr>
                <a:solidFill>
                  <a:schemeClr val="bg1">
                    <a:alpha val="46000"/>
                  </a:schemeClr>
                </a:solidFill>
              </a:defRPr>
            </a:lvl4pPr>
            <a:lvl5pPr>
              <a:defRPr>
                <a:solidFill>
                  <a:schemeClr val="bg1">
                    <a:alpha val="46000"/>
                  </a:schemeClr>
                </a:solidFill>
              </a:defRPr>
            </a:lvl5pPr>
          </a:lstStyle>
          <a:p>
            <a:pPr lvl="0"/>
            <a:r>
              <a:rPr lang="en-US" dirty="0"/>
              <a:t>Name, Date, Year</a:t>
            </a:r>
          </a:p>
        </p:txBody>
      </p:sp>
      <p:sp>
        <p:nvSpPr>
          <p:cNvPr id="2" name="Rectangle 1">
            <a:extLst>
              <a:ext uri="{FF2B5EF4-FFF2-40B4-BE49-F238E27FC236}">
                <a16:creationId xmlns:a16="http://schemas.microsoft.com/office/drawing/2014/main" id="{1787DA18-E9EC-4537-8E10-06648A939C7F}"/>
              </a:ext>
            </a:extLst>
          </p:cNvPr>
          <p:cNvSpPr/>
          <p:nvPr userDrawn="1"/>
        </p:nvSpPr>
        <p:spPr>
          <a:xfrm>
            <a:off x="0" y="6057900"/>
            <a:ext cx="12192000" cy="8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4" name="Picture 3" descr="A picture containing drawing, clock, meter&#10;&#10;Description automatically generated">
            <a:extLst>
              <a:ext uri="{FF2B5EF4-FFF2-40B4-BE49-F238E27FC236}">
                <a16:creationId xmlns:a16="http://schemas.microsoft.com/office/drawing/2014/main" id="{8A43678C-B74E-450F-A65B-95A347B48D64}"/>
              </a:ext>
            </a:extLst>
          </p:cNvPr>
          <p:cNvPicPr>
            <a:picLocks noChangeAspect="1"/>
          </p:cNvPicPr>
          <p:nvPr userDrawn="1"/>
        </p:nvPicPr>
        <p:blipFill>
          <a:blip r:embed="rId2"/>
          <a:stretch>
            <a:fillRect/>
          </a:stretch>
        </p:blipFill>
        <p:spPr>
          <a:xfrm>
            <a:off x="298361" y="6362698"/>
            <a:ext cx="1374870" cy="217575"/>
          </a:xfrm>
          <a:prstGeom prst="rect">
            <a:avLst/>
          </a:prstGeom>
        </p:spPr>
      </p:pic>
    </p:spTree>
    <p:extLst>
      <p:ext uri="{BB962C8B-B14F-4D97-AF65-F5344CB8AC3E}">
        <p14:creationId xmlns:p14="http://schemas.microsoft.com/office/powerpoint/2010/main" val="30016144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92">
          <p15:clr>
            <a:srgbClr val="FBAE40"/>
          </p15:clr>
        </p15:guide>
        <p15:guide id="4" orient="horz" pos="984">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Static contact slide">
    <p:bg>
      <p:bgPr>
        <a:solidFill>
          <a:srgbClr val="0070C0"/>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D06F28D-75C7-4A1F-9018-4FE2D7E4EC44}"/>
              </a:ext>
            </a:extLst>
          </p:cNvPr>
          <p:cNvSpPr/>
          <p:nvPr userDrawn="1"/>
        </p:nvSpPr>
        <p:spPr>
          <a:xfrm>
            <a:off x="0" y="6057900"/>
            <a:ext cx="12192000" cy="8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5" name="Picture 4" descr="A picture containing drawing, clock, meter&#10;&#10;Description automatically generated">
            <a:hlinkClick r:id="rId2"/>
            <a:extLst>
              <a:ext uri="{FF2B5EF4-FFF2-40B4-BE49-F238E27FC236}">
                <a16:creationId xmlns:a16="http://schemas.microsoft.com/office/drawing/2014/main" id="{54AA77A3-6F55-4294-9684-BA8D1D3CA95D}"/>
              </a:ext>
            </a:extLst>
          </p:cNvPr>
          <p:cNvPicPr>
            <a:picLocks noChangeAspect="1"/>
          </p:cNvPicPr>
          <p:nvPr userDrawn="1"/>
        </p:nvPicPr>
        <p:blipFill>
          <a:blip r:embed="rId3"/>
          <a:stretch>
            <a:fillRect/>
          </a:stretch>
        </p:blipFill>
        <p:spPr>
          <a:xfrm>
            <a:off x="298361" y="6362698"/>
            <a:ext cx="1374870" cy="217575"/>
          </a:xfrm>
          <a:prstGeom prst="rect">
            <a:avLst/>
          </a:prstGeom>
        </p:spPr>
      </p:pic>
      <p:sp>
        <p:nvSpPr>
          <p:cNvPr id="28" name="Date Placeholder 27">
            <a:extLst>
              <a:ext uri="{FF2B5EF4-FFF2-40B4-BE49-F238E27FC236}">
                <a16:creationId xmlns:a16="http://schemas.microsoft.com/office/drawing/2014/main" id="{EA593AB5-DFA0-4A29-80E7-B466D7EC1084}"/>
              </a:ext>
            </a:extLst>
          </p:cNvPr>
          <p:cNvSpPr>
            <a:spLocks noGrp="1"/>
          </p:cNvSpPr>
          <p:nvPr>
            <p:ph type="dt" sz="half" idx="23"/>
          </p:nvPr>
        </p:nvSpPr>
        <p:spPr/>
        <p:txBody>
          <a:bodyPr/>
          <a:lstStyle/>
          <a:p>
            <a:fld id="{9F1348F3-D1DB-4B22-82F2-A286FDC2EEA4}" type="datetime3">
              <a:rPr lang="en-US" smtClean="0"/>
              <a:t>10 March 2023</a:t>
            </a:fld>
            <a:endParaRPr lang="en-US" dirty="0"/>
          </a:p>
        </p:txBody>
      </p:sp>
      <p:sp>
        <p:nvSpPr>
          <p:cNvPr id="29" name="Footer Placeholder 28">
            <a:extLst>
              <a:ext uri="{FF2B5EF4-FFF2-40B4-BE49-F238E27FC236}">
                <a16:creationId xmlns:a16="http://schemas.microsoft.com/office/drawing/2014/main" id="{84603E45-0675-4AE4-9114-0BBB8D3F6912}"/>
              </a:ext>
            </a:extLst>
          </p:cNvPr>
          <p:cNvSpPr>
            <a:spLocks noGrp="1"/>
          </p:cNvSpPr>
          <p:nvPr>
            <p:ph type="ftr" sz="quarter" idx="24"/>
          </p:nvPr>
        </p:nvSpPr>
        <p:spPr/>
        <p:txBody>
          <a:bodyPr/>
          <a:lstStyle/>
          <a:p>
            <a:endParaRPr lang="en-GB" dirty="0"/>
          </a:p>
        </p:txBody>
      </p:sp>
      <p:sp>
        <p:nvSpPr>
          <p:cNvPr id="30" name="Slide Number Placeholder 29">
            <a:extLst>
              <a:ext uri="{FF2B5EF4-FFF2-40B4-BE49-F238E27FC236}">
                <a16:creationId xmlns:a16="http://schemas.microsoft.com/office/drawing/2014/main" id="{8362248D-727D-4AB0-8B4D-161A04641118}"/>
              </a:ext>
            </a:extLst>
          </p:cNvPr>
          <p:cNvSpPr>
            <a:spLocks noGrp="1"/>
          </p:cNvSpPr>
          <p:nvPr>
            <p:ph type="sldNum" sz="quarter" idx="25"/>
          </p:nvPr>
        </p:nvSpPr>
        <p:spPr/>
        <p:txBody>
          <a:bodyPr/>
          <a:lstStyle/>
          <a:p>
            <a:fld id="{731A1681-B67C-634E-B9F8-D054051C2089}" type="slidenum">
              <a:rPr lang="en-US" smtClean="0"/>
              <a:pPr/>
              <a:t>‹#›</a:t>
            </a:fld>
            <a:endParaRPr lang="en-US" dirty="0"/>
          </a:p>
        </p:txBody>
      </p:sp>
      <p:sp>
        <p:nvSpPr>
          <p:cNvPr id="4" name="TextBox 3">
            <a:extLst>
              <a:ext uri="{FF2B5EF4-FFF2-40B4-BE49-F238E27FC236}">
                <a16:creationId xmlns:a16="http://schemas.microsoft.com/office/drawing/2014/main" id="{B078E6C2-E380-4493-BB73-10B7FF458998}"/>
              </a:ext>
            </a:extLst>
          </p:cNvPr>
          <p:cNvSpPr txBox="1"/>
          <p:nvPr userDrawn="1"/>
        </p:nvSpPr>
        <p:spPr>
          <a:xfrm>
            <a:off x="298361" y="5645119"/>
            <a:ext cx="2490603" cy="215444"/>
          </a:xfrm>
          <a:prstGeom prst="rect">
            <a:avLst/>
          </a:prstGeom>
          <a:noFill/>
        </p:spPr>
        <p:txBody>
          <a:bodyPr wrap="square" lIns="0" rIns="0" rtlCol="0">
            <a:spAutoFit/>
          </a:bodyPr>
          <a:lstStyle/>
          <a:p>
            <a:pPr marL="0" indent="0" algn="l">
              <a:buFont typeface="Arial" panose="020B0604020202020204" pitchFamily="34" charset="0"/>
              <a:buNone/>
            </a:pPr>
            <a:r>
              <a:rPr lang="en-US" sz="800" spc="40" dirty="0">
                <a:solidFill>
                  <a:schemeClr val="bg1"/>
                </a:solidFill>
              </a:rPr>
              <a:t>© Mazars Société d’Avocats 2023</a:t>
            </a:r>
          </a:p>
        </p:txBody>
      </p:sp>
      <p:sp>
        <p:nvSpPr>
          <p:cNvPr id="18" name="TextBox 17">
            <a:extLst>
              <a:ext uri="{FF2B5EF4-FFF2-40B4-BE49-F238E27FC236}">
                <a16:creationId xmlns:a16="http://schemas.microsoft.com/office/drawing/2014/main" id="{E926134E-C767-4CEC-A972-4736C68BDE81}"/>
              </a:ext>
            </a:extLst>
          </p:cNvPr>
          <p:cNvSpPr txBox="1"/>
          <p:nvPr userDrawn="1"/>
        </p:nvSpPr>
        <p:spPr>
          <a:xfrm>
            <a:off x="6238257" y="2223987"/>
            <a:ext cx="5648942" cy="1087715"/>
          </a:xfrm>
          <a:prstGeom prst="rect">
            <a:avLst/>
          </a:prstGeom>
          <a:noFill/>
        </p:spPr>
        <p:txBody>
          <a:bodyPr wrap="square" lIns="0" tIns="72000" rIns="0" bIns="72000" rtlCol="0">
            <a:spAutoFit/>
          </a:bodyPr>
          <a:lstStyle/>
          <a:p>
            <a:pPr marL="0" indent="0" algn="l">
              <a:lnSpc>
                <a:spcPct val="90000"/>
              </a:lnSpc>
              <a:spcBef>
                <a:spcPts val="1000"/>
              </a:spcBef>
              <a:buFont typeface="Arial" panose="020B0604020202020204" pitchFamily="34" charset="0"/>
              <a:buNone/>
            </a:pPr>
            <a:r>
              <a:rPr lang="en-US" sz="1400" b="1" spc="40" dirty="0">
                <a:solidFill>
                  <a:schemeClr val="bg1"/>
                </a:solidFill>
              </a:rPr>
              <a:t>LinkedIn:</a:t>
            </a:r>
          </a:p>
          <a:p>
            <a:pPr marL="0" indent="0" algn="l">
              <a:lnSpc>
                <a:spcPct val="90000"/>
              </a:lnSpc>
              <a:spcAft>
                <a:spcPts val="300"/>
              </a:spcAft>
              <a:buFont typeface="Arial" panose="020B0604020202020204" pitchFamily="34" charset="0"/>
              <a:buNone/>
            </a:pPr>
            <a:r>
              <a:rPr lang="en-US" sz="1400" b="0" spc="40" dirty="0">
                <a:solidFill>
                  <a:schemeClr val="bg1"/>
                </a:solidFill>
              </a:rPr>
              <a:t>www.linkedin.com/company/Mazars</a:t>
            </a:r>
          </a:p>
          <a:p>
            <a:pPr marL="0" indent="0" algn="l" defTabSz="914400" rtl="0" eaLnBrk="1" latinLnBrk="0" hangingPunct="1">
              <a:lnSpc>
                <a:spcPct val="90000"/>
              </a:lnSpc>
              <a:spcBef>
                <a:spcPts val="1000"/>
              </a:spcBef>
              <a:buFont typeface="Arial" panose="020B0604020202020204" pitchFamily="34" charset="0"/>
              <a:buNone/>
            </a:pPr>
            <a:r>
              <a:rPr lang="en-US" sz="1400" b="1" kern="1200" spc="40" dirty="0">
                <a:solidFill>
                  <a:schemeClr val="bg1"/>
                </a:solidFill>
                <a:latin typeface="+mn-lt"/>
                <a:ea typeface="+mn-ea"/>
                <a:cs typeface="+mn-cs"/>
              </a:rPr>
              <a:t>Twitter:</a:t>
            </a:r>
          </a:p>
          <a:p>
            <a:pPr marL="0" indent="0" algn="l" defTabSz="914400" rtl="0" eaLnBrk="1" latinLnBrk="0" hangingPunct="1">
              <a:lnSpc>
                <a:spcPct val="90000"/>
              </a:lnSpc>
              <a:spcAft>
                <a:spcPts val="300"/>
              </a:spcAft>
              <a:buFont typeface="Arial" panose="020B0604020202020204" pitchFamily="34" charset="0"/>
              <a:buNone/>
            </a:pPr>
            <a:r>
              <a:rPr lang="en-US" sz="1400" b="0" kern="1200" spc="40" dirty="0">
                <a:solidFill>
                  <a:schemeClr val="bg1"/>
                </a:solidFill>
                <a:latin typeface="+mn-lt"/>
                <a:ea typeface="+mn-ea"/>
                <a:cs typeface="+mn-cs"/>
              </a:rPr>
              <a:t>www.twitter.com/MazarsenFrance</a:t>
            </a:r>
          </a:p>
        </p:txBody>
      </p:sp>
      <p:sp>
        <p:nvSpPr>
          <p:cNvPr id="20" name="TextBox 19">
            <a:extLst>
              <a:ext uri="{FF2B5EF4-FFF2-40B4-BE49-F238E27FC236}">
                <a16:creationId xmlns:a16="http://schemas.microsoft.com/office/drawing/2014/main" id="{185AA9AF-F0CC-4166-B24A-B16C1DC926E0}"/>
              </a:ext>
            </a:extLst>
          </p:cNvPr>
          <p:cNvSpPr txBox="1"/>
          <p:nvPr userDrawn="1"/>
        </p:nvSpPr>
        <p:spPr>
          <a:xfrm>
            <a:off x="303071" y="1570839"/>
            <a:ext cx="5648942" cy="367005"/>
          </a:xfrm>
          <a:prstGeom prst="rect">
            <a:avLst/>
          </a:prstGeom>
          <a:noFill/>
        </p:spPr>
        <p:txBody>
          <a:bodyPr wrap="square" lIns="0" tIns="72000" rIns="0" bIns="72000" rtlCol="0">
            <a:spAutoFit/>
          </a:bodyPr>
          <a:lstStyle/>
          <a:p>
            <a:pPr marL="0" indent="0" algn="l">
              <a:lnSpc>
                <a:spcPct val="90000"/>
              </a:lnSpc>
              <a:spcBef>
                <a:spcPts val="1000"/>
              </a:spcBef>
              <a:buFont typeface="Arial" panose="020B0604020202020204" pitchFamily="34" charset="0"/>
              <a:buNone/>
            </a:pPr>
            <a:r>
              <a:rPr lang="en-US" sz="1600" b="1" spc="40" dirty="0">
                <a:solidFill>
                  <a:schemeClr val="bg1"/>
                </a:solidFill>
              </a:rPr>
              <a:t>Mazars Société d’Avocats</a:t>
            </a:r>
          </a:p>
        </p:txBody>
      </p:sp>
      <p:sp>
        <p:nvSpPr>
          <p:cNvPr id="7" name="TextBox 6">
            <a:extLst>
              <a:ext uri="{FF2B5EF4-FFF2-40B4-BE49-F238E27FC236}">
                <a16:creationId xmlns:a16="http://schemas.microsoft.com/office/drawing/2014/main" id="{49ACC53F-9D9F-4987-8DBE-7AA0E096486D}"/>
              </a:ext>
            </a:extLst>
          </p:cNvPr>
          <p:cNvSpPr txBox="1"/>
          <p:nvPr userDrawn="1"/>
        </p:nvSpPr>
        <p:spPr>
          <a:xfrm>
            <a:off x="299009" y="3470400"/>
            <a:ext cx="5639557" cy="1679434"/>
          </a:xfrm>
          <a:prstGeom prst="rect">
            <a:avLst/>
          </a:prstGeom>
          <a:noFill/>
        </p:spPr>
        <p:txBody>
          <a:bodyPr wrap="square" lIns="0" rtlCol="0">
            <a:spAutoFit/>
          </a:bodyPr>
          <a:lstStyle/>
          <a:p>
            <a:pPr marL="0" marR="0" lvl="0" indent="0" algn="l" defTabSz="449263"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800" b="0" i="0" u="none" strike="noStrike" kern="1200" cap="none" spc="0" normalizeH="0" baseline="0" noProof="0" dirty="0">
                <a:ln>
                  <a:noFill/>
                </a:ln>
                <a:solidFill>
                  <a:srgbClr val="FFFFFF"/>
                </a:solidFill>
                <a:effectLst/>
                <a:uLnTx/>
                <a:uFillTx/>
                <a:latin typeface="+mn-lt"/>
                <a:ea typeface="+mn-ea"/>
                <a:cs typeface="+mn-cs"/>
              </a:rPr>
              <a:t>Mazars est un groupe international et intégré spécialisé dans l’audit, la fiscalité et le conseil ainsi que dans les services comptables et juridiques*. Présents dans plus de 90 pays et territoires, nous nous appuyons sur l’expertise de nos 40 400 professionnels – 24 400 au sein de notre partnership intégré et 16 000 au sein de « Mazars North America Alliance » – pour accompagner les entreprises de toutes tailles à chaque étape de leur développement.</a:t>
            </a:r>
          </a:p>
          <a:p>
            <a:pPr marL="0" marR="0" lvl="0" indent="0" algn="l" defTabSz="449263"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600" b="0" i="0" u="none" strike="noStrike" kern="1200" cap="none" spc="0" normalizeH="0" baseline="0" noProof="0" dirty="0">
                <a:ln>
                  <a:noFill/>
                </a:ln>
                <a:solidFill>
                  <a:srgbClr val="FFFFFF"/>
                </a:solidFill>
                <a:effectLst/>
                <a:uLnTx/>
                <a:uFillTx/>
                <a:latin typeface="+mn-lt"/>
                <a:ea typeface="+mn-ea"/>
                <a:cs typeface="+mn-cs"/>
              </a:rPr>
              <a:t>*dans les pays dans lesquels les lois en vigueur l’autorisent</a:t>
            </a:r>
          </a:p>
          <a:p>
            <a:pPr marL="0" marR="0" lvl="0" indent="0" algn="l" defTabSz="449263"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8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449263"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8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449263"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8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180975" indent="-180975" algn="l">
              <a:buFont typeface="Arial" panose="020B0604020202020204" pitchFamily="34" charset="0"/>
              <a:buChar char="•"/>
            </a:pPr>
            <a:endParaRPr lang="en-US" sz="1400" spc="40" dirty="0">
              <a:solidFill>
                <a:schemeClr val="tx1"/>
              </a:solidFill>
            </a:endParaRPr>
          </a:p>
        </p:txBody>
      </p:sp>
      <p:sp>
        <p:nvSpPr>
          <p:cNvPr id="22" name="TextBox 21">
            <a:extLst>
              <a:ext uri="{FF2B5EF4-FFF2-40B4-BE49-F238E27FC236}">
                <a16:creationId xmlns:a16="http://schemas.microsoft.com/office/drawing/2014/main" id="{22BE81B9-4DF2-4279-9CD4-B1BD4E34460E}"/>
              </a:ext>
            </a:extLst>
          </p:cNvPr>
          <p:cNvSpPr txBox="1"/>
          <p:nvPr userDrawn="1"/>
        </p:nvSpPr>
        <p:spPr>
          <a:xfrm>
            <a:off x="298361" y="5325804"/>
            <a:ext cx="5648942" cy="274638"/>
          </a:xfrm>
          <a:prstGeom prst="rect">
            <a:avLst/>
          </a:prstGeom>
          <a:noFill/>
        </p:spPr>
        <p:txBody>
          <a:bodyPr wrap="square" lIns="0" rIns="0" rtlCol="0">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b="1" u="none" kern="1200" noProof="0" dirty="0">
                <a:solidFill>
                  <a:schemeClr val="bg1"/>
                </a:solidFill>
                <a:latin typeface="+mn-lt"/>
                <a:ea typeface="+mn-ea"/>
                <a:cs typeface="+mn-cs"/>
                <a:hlinkClick r:id="rId4">
                  <a:extLst>
                    <a:ext uri="{A12FA001-AC4F-418D-AE19-62706E023703}">
                      <ahyp:hlinkClr xmlns:ahyp="http://schemas.microsoft.com/office/drawing/2018/hyperlinkcolor" val="tx"/>
                    </a:ext>
                  </a:extLst>
                </a:hlinkClick>
              </a:rPr>
              <a:t>www.mazars.fr</a:t>
            </a:r>
            <a:endParaRPr lang="en-US" sz="1400" b="1" u="none" kern="1200" noProof="0" dirty="0">
              <a:solidFill>
                <a:schemeClr val="bg1"/>
              </a:solidFill>
              <a:latin typeface="+mn-lt"/>
              <a:ea typeface="+mn-ea"/>
              <a:cs typeface="+mn-cs"/>
            </a:endParaRPr>
          </a:p>
        </p:txBody>
      </p:sp>
      <p:sp>
        <p:nvSpPr>
          <p:cNvPr id="23" name="Text Placeholder 10">
            <a:extLst>
              <a:ext uri="{FF2B5EF4-FFF2-40B4-BE49-F238E27FC236}">
                <a16:creationId xmlns:a16="http://schemas.microsoft.com/office/drawing/2014/main" id="{C5582BC9-6E2D-4E84-8E75-53C9B94DAB50}"/>
              </a:ext>
            </a:extLst>
          </p:cNvPr>
          <p:cNvSpPr>
            <a:spLocks noGrp="1"/>
          </p:cNvSpPr>
          <p:nvPr>
            <p:ph type="body" sz="quarter" idx="19" hasCustomPrompt="1"/>
          </p:nvPr>
        </p:nvSpPr>
        <p:spPr>
          <a:xfrm>
            <a:off x="304800" y="1905000"/>
            <a:ext cx="5648942" cy="1293472"/>
          </a:xfrm>
        </p:spPr>
        <p:txBody>
          <a:bodyPr/>
          <a:lstStyle>
            <a:lvl1pPr>
              <a:buNone/>
              <a:defRPr>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Address</a:t>
            </a:r>
          </a:p>
        </p:txBody>
      </p:sp>
      <p:sp>
        <p:nvSpPr>
          <p:cNvPr id="15" name="Text Placeholder 31">
            <a:extLst>
              <a:ext uri="{FF2B5EF4-FFF2-40B4-BE49-F238E27FC236}">
                <a16:creationId xmlns:a16="http://schemas.microsoft.com/office/drawing/2014/main" id="{8CCC5E8C-D412-4B06-80B6-23DEAC05D214}"/>
              </a:ext>
            </a:extLst>
          </p:cNvPr>
          <p:cNvSpPr>
            <a:spLocks noGrp="1"/>
          </p:cNvSpPr>
          <p:nvPr>
            <p:ph type="body" sz="quarter" idx="28" hasCustomPrompt="1"/>
          </p:nvPr>
        </p:nvSpPr>
        <p:spPr>
          <a:xfrm>
            <a:off x="304800" y="4299740"/>
            <a:ext cx="5646738" cy="714375"/>
          </a:xfrm>
        </p:spPr>
        <p:txBody>
          <a:bodyPr/>
          <a:lstStyle>
            <a:lvl1pPr marL="0" indent="0" defTabSz="449263">
              <a:buNone/>
              <a:defRPr sz="800">
                <a:solidFill>
                  <a:schemeClr val="bg1"/>
                </a:solidFill>
              </a:defRPr>
            </a:lvl1pPr>
            <a:lvl2pPr marL="0" indent="0" defTabSz="449263">
              <a:buNone/>
              <a:defRPr sz="800">
                <a:solidFill>
                  <a:schemeClr val="bg1"/>
                </a:solidFill>
              </a:defRPr>
            </a:lvl2pPr>
            <a:lvl3pPr marL="0" indent="0" defTabSz="449263">
              <a:buNone/>
              <a:defRPr sz="800">
                <a:solidFill>
                  <a:schemeClr val="bg1"/>
                </a:solidFill>
              </a:defRPr>
            </a:lvl3pPr>
            <a:lvl4pPr marL="0" indent="0" defTabSz="449263">
              <a:buNone/>
              <a:defRPr sz="800">
                <a:solidFill>
                  <a:schemeClr val="bg1"/>
                </a:solidFill>
              </a:defRPr>
            </a:lvl4pPr>
            <a:lvl5pPr marL="0" indent="0" defTabSz="449263">
              <a:buNone/>
              <a:defRPr sz="800">
                <a:solidFill>
                  <a:schemeClr val="bg1"/>
                </a:solidFill>
              </a:defRPr>
            </a:lvl5pPr>
          </a:lstStyle>
          <a:p>
            <a:r>
              <a:rPr lang="en-GB" dirty="0" err="1"/>
              <a:t>Ajouter</a:t>
            </a:r>
            <a:r>
              <a:rPr lang="en-GB" dirty="0"/>
              <a:t> des mentions </a:t>
            </a:r>
            <a:r>
              <a:rPr lang="en-GB" dirty="0" err="1"/>
              <a:t>légales</a:t>
            </a:r>
            <a:r>
              <a:rPr lang="en-GB" dirty="0"/>
              <a:t> (OPTIONNEL)</a:t>
            </a:r>
          </a:p>
        </p:txBody>
      </p:sp>
    </p:spTree>
    <p:extLst>
      <p:ext uri="{BB962C8B-B14F-4D97-AF65-F5344CB8AC3E}">
        <p14:creationId xmlns:p14="http://schemas.microsoft.com/office/powerpoint/2010/main" val="2491993635"/>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_Static contact slide">
    <p:bg>
      <p:bgPr>
        <a:solidFill>
          <a:srgbClr val="0070C0"/>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D06F28D-75C7-4A1F-9018-4FE2D7E4EC44}"/>
              </a:ext>
            </a:extLst>
          </p:cNvPr>
          <p:cNvSpPr/>
          <p:nvPr userDrawn="1"/>
        </p:nvSpPr>
        <p:spPr>
          <a:xfrm>
            <a:off x="0" y="6057900"/>
            <a:ext cx="12192000" cy="8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5" name="Picture 4" descr="A picture containing drawing, clock, meter&#10;&#10;Description automatically generated">
            <a:extLst>
              <a:ext uri="{FF2B5EF4-FFF2-40B4-BE49-F238E27FC236}">
                <a16:creationId xmlns:a16="http://schemas.microsoft.com/office/drawing/2014/main" id="{54AA77A3-6F55-4294-9684-BA8D1D3CA95D}"/>
              </a:ext>
            </a:extLst>
          </p:cNvPr>
          <p:cNvPicPr>
            <a:picLocks noChangeAspect="1"/>
          </p:cNvPicPr>
          <p:nvPr userDrawn="1"/>
        </p:nvPicPr>
        <p:blipFill>
          <a:blip r:embed="rId2"/>
          <a:stretch>
            <a:fillRect/>
          </a:stretch>
        </p:blipFill>
        <p:spPr>
          <a:xfrm>
            <a:off x="298361" y="6362698"/>
            <a:ext cx="1374870" cy="217575"/>
          </a:xfrm>
          <a:prstGeom prst="rect">
            <a:avLst/>
          </a:prstGeom>
        </p:spPr>
      </p:pic>
      <p:sp>
        <p:nvSpPr>
          <p:cNvPr id="28" name="Date Placeholder 27">
            <a:extLst>
              <a:ext uri="{FF2B5EF4-FFF2-40B4-BE49-F238E27FC236}">
                <a16:creationId xmlns:a16="http://schemas.microsoft.com/office/drawing/2014/main" id="{EA593AB5-DFA0-4A29-80E7-B466D7EC1084}"/>
              </a:ext>
            </a:extLst>
          </p:cNvPr>
          <p:cNvSpPr>
            <a:spLocks noGrp="1"/>
          </p:cNvSpPr>
          <p:nvPr>
            <p:ph type="dt" sz="half" idx="23"/>
          </p:nvPr>
        </p:nvSpPr>
        <p:spPr/>
        <p:txBody>
          <a:bodyPr/>
          <a:lstStyle/>
          <a:p>
            <a:fld id="{9F1348F3-D1DB-4B22-82F2-A286FDC2EEA4}" type="datetime3">
              <a:rPr lang="en-US" smtClean="0"/>
              <a:t>10 March 2023</a:t>
            </a:fld>
            <a:endParaRPr lang="en-US" dirty="0"/>
          </a:p>
        </p:txBody>
      </p:sp>
      <p:sp>
        <p:nvSpPr>
          <p:cNvPr id="29" name="Footer Placeholder 28">
            <a:extLst>
              <a:ext uri="{FF2B5EF4-FFF2-40B4-BE49-F238E27FC236}">
                <a16:creationId xmlns:a16="http://schemas.microsoft.com/office/drawing/2014/main" id="{84603E45-0675-4AE4-9114-0BBB8D3F6912}"/>
              </a:ext>
            </a:extLst>
          </p:cNvPr>
          <p:cNvSpPr>
            <a:spLocks noGrp="1"/>
          </p:cNvSpPr>
          <p:nvPr>
            <p:ph type="ftr" sz="quarter" idx="24"/>
          </p:nvPr>
        </p:nvSpPr>
        <p:spPr/>
        <p:txBody>
          <a:bodyPr/>
          <a:lstStyle/>
          <a:p>
            <a:endParaRPr lang="en-GB" dirty="0"/>
          </a:p>
        </p:txBody>
      </p:sp>
      <p:sp>
        <p:nvSpPr>
          <p:cNvPr id="30" name="Slide Number Placeholder 29">
            <a:extLst>
              <a:ext uri="{FF2B5EF4-FFF2-40B4-BE49-F238E27FC236}">
                <a16:creationId xmlns:a16="http://schemas.microsoft.com/office/drawing/2014/main" id="{8362248D-727D-4AB0-8B4D-161A04641118}"/>
              </a:ext>
            </a:extLst>
          </p:cNvPr>
          <p:cNvSpPr>
            <a:spLocks noGrp="1"/>
          </p:cNvSpPr>
          <p:nvPr>
            <p:ph type="sldNum" sz="quarter" idx="25"/>
          </p:nvPr>
        </p:nvSpPr>
        <p:spPr/>
        <p:txBody>
          <a:bodyPr/>
          <a:lstStyle/>
          <a:p>
            <a:fld id="{731A1681-B67C-634E-B9F8-D054051C2089}" type="slidenum">
              <a:rPr lang="en-US" smtClean="0"/>
              <a:pPr/>
              <a:t>‹#›</a:t>
            </a:fld>
            <a:endParaRPr lang="en-US" dirty="0"/>
          </a:p>
        </p:txBody>
      </p:sp>
      <p:sp>
        <p:nvSpPr>
          <p:cNvPr id="4" name="TextBox 3">
            <a:extLst>
              <a:ext uri="{FF2B5EF4-FFF2-40B4-BE49-F238E27FC236}">
                <a16:creationId xmlns:a16="http://schemas.microsoft.com/office/drawing/2014/main" id="{B078E6C2-E380-4493-BB73-10B7FF458998}"/>
              </a:ext>
            </a:extLst>
          </p:cNvPr>
          <p:cNvSpPr txBox="1"/>
          <p:nvPr userDrawn="1"/>
        </p:nvSpPr>
        <p:spPr>
          <a:xfrm>
            <a:off x="298361" y="5645119"/>
            <a:ext cx="2490603" cy="215444"/>
          </a:xfrm>
          <a:prstGeom prst="rect">
            <a:avLst/>
          </a:prstGeom>
          <a:noFill/>
        </p:spPr>
        <p:txBody>
          <a:bodyPr wrap="square" lIns="0" rIns="0" rtlCol="0">
            <a:spAutoFit/>
          </a:bodyPr>
          <a:lstStyle/>
          <a:p>
            <a:pPr marL="0" indent="0" algn="l">
              <a:buFont typeface="Arial" panose="020B0604020202020204" pitchFamily="34" charset="0"/>
              <a:buNone/>
            </a:pPr>
            <a:r>
              <a:rPr lang="en-US" sz="800" spc="40" dirty="0">
                <a:solidFill>
                  <a:schemeClr val="bg1"/>
                </a:solidFill>
              </a:rPr>
              <a:t>© Mazars Société d’Avocats 2023</a:t>
            </a:r>
          </a:p>
        </p:txBody>
      </p:sp>
      <p:sp>
        <p:nvSpPr>
          <p:cNvPr id="18" name="TextBox 17">
            <a:extLst>
              <a:ext uri="{FF2B5EF4-FFF2-40B4-BE49-F238E27FC236}">
                <a16:creationId xmlns:a16="http://schemas.microsoft.com/office/drawing/2014/main" id="{E926134E-C767-4CEC-A972-4736C68BDE81}"/>
              </a:ext>
            </a:extLst>
          </p:cNvPr>
          <p:cNvSpPr txBox="1"/>
          <p:nvPr userDrawn="1"/>
        </p:nvSpPr>
        <p:spPr>
          <a:xfrm>
            <a:off x="6238257" y="1570839"/>
            <a:ext cx="5648942" cy="3971582"/>
          </a:xfrm>
          <a:prstGeom prst="rect">
            <a:avLst/>
          </a:prstGeom>
          <a:noFill/>
        </p:spPr>
        <p:txBody>
          <a:bodyPr wrap="square" lIns="0" tIns="72000" rIns="0" bIns="72000" rtlCol="0">
            <a:spAutoFit/>
          </a:bodyPr>
          <a:lstStyle/>
          <a:p>
            <a:pPr marL="0" indent="0" algn="l">
              <a:lnSpc>
                <a:spcPct val="90000"/>
              </a:lnSpc>
              <a:spcBef>
                <a:spcPts val="1000"/>
              </a:spcBef>
              <a:buFont typeface="Arial" panose="020B0604020202020204" pitchFamily="34" charset="0"/>
              <a:buNone/>
            </a:pPr>
            <a:r>
              <a:rPr lang="en-US" sz="1400" b="1" spc="40" dirty="0">
                <a:solidFill>
                  <a:schemeClr val="bg1"/>
                </a:solidFill>
              </a:rPr>
              <a:t>Our previous publications:</a:t>
            </a:r>
          </a:p>
          <a:p>
            <a:pPr marL="0" indent="0" algn="l">
              <a:lnSpc>
                <a:spcPct val="90000"/>
              </a:lnSpc>
              <a:spcBef>
                <a:spcPts val="1000"/>
              </a:spcBef>
              <a:buFont typeface="Arial" panose="020B0604020202020204" pitchFamily="34" charset="0"/>
              <a:buNone/>
            </a:pPr>
            <a:r>
              <a:rPr lang="en-US" sz="1400" b="0" spc="40" dirty="0">
                <a:solidFill>
                  <a:schemeClr val="bg1"/>
                </a:solidFill>
                <a:hlinkClick r:id="rId3"/>
              </a:rPr>
              <a:t>Click here</a:t>
            </a:r>
            <a:endParaRPr lang="en-US" sz="1400" b="1" spc="40" dirty="0">
              <a:solidFill>
                <a:schemeClr val="bg1"/>
              </a:solidFill>
            </a:endParaRPr>
          </a:p>
          <a:p>
            <a:pPr marL="0" indent="0" algn="l">
              <a:lnSpc>
                <a:spcPct val="90000"/>
              </a:lnSpc>
              <a:spcBef>
                <a:spcPts val="1000"/>
              </a:spcBef>
              <a:buFont typeface="Arial" panose="020B0604020202020204" pitchFamily="34" charset="0"/>
              <a:buNone/>
            </a:pPr>
            <a:endParaRPr lang="en-US" sz="1400" b="1" spc="40" dirty="0">
              <a:solidFill>
                <a:schemeClr val="bg1"/>
              </a:solidFill>
            </a:endParaRPr>
          </a:p>
          <a:p>
            <a:pPr marL="0" indent="0" algn="l">
              <a:lnSpc>
                <a:spcPct val="90000"/>
              </a:lnSpc>
              <a:spcBef>
                <a:spcPts val="1000"/>
              </a:spcBef>
              <a:buFont typeface="Arial" panose="020B0604020202020204" pitchFamily="34" charset="0"/>
              <a:buNone/>
            </a:pPr>
            <a:r>
              <a:rPr lang="en-US" sz="1400" b="1" spc="40" dirty="0">
                <a:solidFill>
                  <a:schemeClr val="bg1"/>
                </a:solidFill>
              </a:rPr>
              <a:t>LinkedIn:</a:t>
            </a:r>
          </a:p>
          <a:p>
            <a:pPr marL="0" indent="0" algn="l">
              <a:lnSpc>
                <a:spcPct val="90000"/>
              </a:lnSpc>
              <a:spcAft>
                <a:spcPts val="300"/>
              </a:spcAft>
              <a:buFont typeface="Arial" panose="020B0604020202020204" pitchFamily="34" charset="0"/>
              <a:buNone/>
            </a:pPr>
            <a:r>
              <a:rPr lang="en-US" sz="1400" b="0" spc="40" dirty="0">
                <a:solidFill>
                  <a:schemeClr val="bg1"/>
                </a:solidFill>
              </a:rPr>
              <a:t>www.linkedin.com/company/Mazars</a:t>
            </a:r>
          </a:p>
          <a:p>
            <a:pPr marL="0" indent="0" algn="l" defTabSz="914400" rtl="0" eaLnBrk="1" latinLnBrk="0" hangingPunct="1">
              <a:lnSpc>
                <a:spcPct val="90000"/>
              </a:lnSpc>
              <a:spcBef>
                <a:spcPts val="1000"/>
              </a:spcBef>
              <a:buFont typeface="Arial" panose="020B0604020202020204" pitchFamily="34" charset="0"/>
              <a:buNone/>
            </a:pPr>
            <a:r>
              <a:rPr lang="en-US" sz="1400" b="1" kern="1200" spc="40" dirty="0">
                <a:solidFill>
                  <a:schemeClr val="bg1"/>
                </a:solidFill>
                <a:latin typeface="+mn-lt"/>
                <a:ea typeface="+mn-ea"/>
                <a:cs typeface="+mn-cs"/>
              </a:rPr>
              <a:t>Twitter:</a:t>
            </a:r>
          </a:p>
          <a:p>
            <a:pPr marL="0" indent="0" algn="l" defTabSz="914400" rtl="0" eaLnBrk="1" latinLnBrk="0" hangingPunct="1">
              <a:lnSpc>
                <a:spcPct val="90000"/>
              </a:lnSpc>
              <a:spcAft>
                <a:spcPts val="300"/>
              </a:spcAft>
              <a:buFont typeface="Arial" panose="020B0604020202020204" pitchFamily="34" charset="0"/>
              <a:buNone/>
            </a:pPr>
            <a:r>
              <a:rPr lang="en-US" sz="1400" b="0" kern="1200" spc="40" dirty="0">
                <a:solidFill>
                  <a:schemeClr val="bg1"/>
                </a:solidFill>
                <a:latin typeface="+mn-lt"/>
                <a:ea typeface="+mn-ea"/>
                <a:cs typeface="+mn-cs"/>
              </a:rPr>
              <a:t>www.twitter.com/MazarsGroup</a:t>
            </a:r>
          </a:p>
          <a:p>
            <a:pPr marL="0" indent="0" algn="l" defTabSz="914400" rtl="0" eaLnBrk="1" latinLnBrk="0" hangingPunct="1">
              <a:lnSpc>
                <a:spcPct val="90000"/>
              </a:lnSpc>
              <a:spcBef>
                <a:spcPts val="1000"/>
              </a:spcBef>
              <a:buFont typeface="Arial" panose="020B0604020202020204" pitchFamily="34" charset="0"/>
              <a:buNone/>
            </a:pPr>
            <a:r>
              <a:rPr lang="en-US" sz="1400" b="1" kern="1200" spc="40" dirty="0">
                <a:solidFill>
                  <a:schemeClr val="bg1"/>
                </a:solidFill>
                <a:latin typeface="+mn-lt"/>
                <a:ea typeface="+mn-ea"/>
                <a:cs typeface="+mn-cs"/>
              </a:rPr>
              <a:t>Facebook:</a:t>
            </a:r>
          </a:p>
          <a:p>
            <a:pPr marL="0" indent="0" algn="l" defTabSz="914400" rtl="0" eaLnBrk="1" latinLnBrk="0" hangingPunct="1">
              <a:lnSpc>
                <a:spcPct val="90000"/>
              </a:lnSpc>
              <a:spcAft>
                <a:spcPts val="300"/>
              </a:spcAft>
              <a:buFont typeface="Arial" panose="020B0604020202020204" pitchFamily="34" charset="0"/>
              <a:buNone/>
            </a:pPr>
            <a:r>
              <a:rPr lang="en-US" sz="1400" b="0" kern="1200" spc="40" dirty="0">
                <a:solidFill>
                  <a:schemeClr val="bg1"/>
                </a:solidFill>
                <a:latin typeface="+mn-lt"/>
                <a:ea typeface="+mn-ea"/>
                <a:cs typeface="+mn-cs"/>
              </a:rPr>
              <a:t>www.facebook.com/MazarsGroup</a:t>
            </a:r>
          </a:p>
          <a:p>
            <a:pPr marL="0" indent="0" algn="l" defTabSz="914400" rtl="0" eaLnBrk="1" latinLnBrk="0" hangingPunct="1">
              <a:lnSpc>
                <a:spcPct val="90000"/>
              </a:lnSpc>
              <a:spcBef>
                <a:spcPts val="1000"/>
              </a:spcBef>
              <a:buFont typeface="Arial" panose="020B0604020202020204" pitchFamily="34" charset="0"/>
              <a:buNone/>
            </a:pPr>
            <a:r>
              <a:rPr lang="en-US" sz="1400" b="1" kern="1200" spc="40" dirty="0">
                <a:solidFill>
                  <a:schemeClr val="bg1"/>
                </a:solidFill>
                <a:latin typeface="+mn-lt"/>
                <a:ea typeface="+mn-ea"/>
                <a:cs typeface="+mn-cs"/>
              </a:rPr>
              <a:t>Instagram:</a:t>
            </a:r>
          </a:p>
          <a:p>
            <a:pPr marL="0" indent="0" algn="l" defTabSz="914400" rtl="0" eaLnBrk="1" latinLnBrk="0" hangingPunct="1">
              <a:lnSpc>
                <a:spcPct val="90000"/>
              </a:lnSpc>
              <a:spcAft>
                <a:spcPts val="300"/>
              </a:spcAft>
              <a:buFont typeface="Arial" panose="020B0604020202020204" pitchFamily="34" charset="0"/>
              <a:buNone/>
            </a:pPr>
            <a:r>
              <a:rPr lang="en-US" sz="1400" b="0" kern="1200" spc="40" dirty="0">
                <a:solidFill>
                  <a:schemeClr val="bg1"/>
                </a:solidFill>
                <a:latin typeface="+mn-lt"/>
                <a:ea typeface="+mn-ea"/>
                <a:cs typeface="+mn-cs"/>
              </a:rPr>
              <a:t>www.instagram.com/MazarsGroup</a:t>
            </a:r>
          </a:p>
          <a:p>
            <a:pPr marL="0" indent="0" algn="l" defTabSz="914400" rtl="0" eaLnBrk="1" latinLnBrk="0" hangingPunct="1">
              <a:lnSpc>
                <a:spcPct val="90000"/>
              </a:lnSpc>
              <a:spcBef>
                <a:spcPts val="1000"/>
              </a:spcBef>
              <a:buFont typeface="Arial" panose="020B0604020202020204" pitchFamily="34" charset="0"/>
              <a:buNone/>
            </a:pPr>
            <a:r>
              <a:rPr lang="en-US" sz="1400" b="1" kern="1200" spc="40" dirty="0">
                <a:solidFill>
                  <a:schemeClr val="bg1"/>
                </a:solidFill>
                <a:latin typeface="+mn-lt"/>
                <a:ea typeface="+mn-ea"/>
                <a:cs typeface="+mn-cs"/>
              </a:rPr>
              <a:t>WeChat:</a:t>
            </a:r>
          </a:p>
          <a:p>
            <a:pPr marL="0" indent="0" algn="l" defTabSz="914400" rtl="0" eaLnBrk="1" latinLnBrk="0" hangingPunct="1">
              <a:lnSpc>
                <a:spcPct val="90000"/>
              </a:lnSpc>
              <a:spcAft>
                <a:spcPts val="300"/>
              </a:spcAft>
              <a:buFont typeface="Arial" panose="020B0604020202020204" pitchFamily="34" charset="0"/>
              <a:buNone/>
            </a:pPr>
            <a:r>
              <a:rPr lang="en-US" sz="1400" b="0" kern="1200" spc="40" dirty="0">
                <a:solidFill>
                  <a:schemeClr val="bg1"/>
                </a:solidFill>
                <a:latin typeface="+mn-lt"/>
                <a:ea typeface="+mn-ea"/>
                <a:cs typeface="+mn-cs"/>
              </a:rPr>
              <a:t>ID: Mazars</a:t>
            </a:r>
          </a:p>
          <a:p>
            <a:pPr marL="0" indent="0" algn="l">
              <a:buFont typeface="Arial" panose="020B0604020202020204" pitchFamily="34" charset="0"/>
              <a:buNone/>
            </a:pPr>
            <a:endParaRPr lang="en-US" sz="1400" b="1" spc="40" dirty="0">
              <a:solidFill>
                <a:schemeClr val="bg1"/>
              </a:solidFill>
            </a:endParaRPr>
          </a:p>
        </p:txBody>
      </p:sp>
      <p:sp>
        <p:nvSpPr>
          <p:cNvPr id="20" name="TextBox 19">
            <a:extLst>
              <a:ext uri="{FF2B5EF4-FFF2-40B4-BE49-F238E27FC236}">
                <a16:creationId xmlns:a16="http://schemas.microsoft.com/office/drawing/2014/main" id="{185AA9AF-F0CC-4166-B24A-B16C1DC926E0}"/>
              </a:ext>
            </a:extLst>
          </p:cNvPr>
          <p:cNvSpPr txBox="1"/>
          <p:nvPr userDrawn="1"/>
        </p:nvSpPr>
        <p:spPr>
          <a:xfrm>
            <a:off x="303071" y="1570839"/>
            <a:ext cx="5648942" cy="367005"/>
          </a:xfrm>
          <a:prstGeom prst="rect">
            <a:avLst/>
          </a:prstGeom>
          <a:noFill/>
        </p:spPr>
        <p:txBody>
          <a:bodyPr wrap="square" lIns="0" tIns="72000" rIns="0" bIns="72000" rtlCol="0">
            <a:spAutoFit/>
          </a:bodyPr>
          <a:lstStyle/>
          <a:p>
            <a:pPr marL="0" indent="0" algn="l">
              <a:lnSpc>
                <a:spcPct val="90000"/>
              </a:lnSpc>
              <a:spcBef>
                <a:spcPts val="1000"/>
              </a:spcBef>
              <a:buFont typeface="Arial" panose="020B0604020202020204" pitchFamily="34" charset="0"/>
              <a:buNone/>
            </a:pPr>
            <a:r>
              <a:rPr lang="en-US" sz="1600" b="1" spc="40" dirty="0">
                <a:solidFill>
                  <a:schemeClr val="bg1"/>
                </a:solidFill>
              </a:rPr>
              <a:t>Mazars Société d’Avocats</a:t>
            </a:r>
          </a:p>
        </p:txBody>
      </p:sp>
      <p:sp>
        <p:nvSpPr>
          <p:cNvPr id="7" name="TextBox 6">
            <a:extLst>
              <a:ext uri="{FF2B5EF4-FFF2-40B4-BE49-F238E27FC236}">
                <a16:creationId xmlns:a16="http://schemas.microsoft.com/office/drawing/2014/main" id="{49ACC53F-9D9F-4987-8DBE-7AA0E096486D}"/>
              </a:ext>
            </a:extLst>
          </p:cNvPr>
          <p:cNvSpPr txBox="1"/>
          <p:nvPr userDrawn="1"/>
        </p:nvSpPr>
        <p:spPr>
          <a:xfrm>
            <a:off x="299009" y="3470400"/>
            <a:ext cx="5639557" cy="1679434"/>
          </a:xfrm>
          <a:prstGeom prst="rect">
            <a:avLst/>
          </a:prstGeom>
          <a:noFill/>
        </p:spPr>
        <p:txBody>
          <a:bodyPr wrap="square" lIns="0" rtlCol="0">
            <a:spAutoFit/>
          </a:bodyPr>
          <a:lstStyle/>
          <a:p>
            <a:pPr marL="0" marR="0" lvl="0" indent="0" algn="l" defTabSz="449263"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srgbClr val="FFFFFF"/>
                </a:solidFill>
                <a:effectLst/>
                <a:uLnTx/>
                <a:uFillTx/>
                <a:latin typeface="Arial" panose="020B0604020202020204"/>
                <a:ea typeface="+mn-ea"/>
                <a:cs typeface="+mn-cs"/>
              </a:rPr>
              <a:t>Mazars is an internationally integrated partnership, specialising in audit, accountancy, advisory, tax and legal services*. Operating in over 90 countries and territories around the world, we draw on the expertise of 40,400 professionals – 24,400 in Mazars’ integrated partnership and 16,000 via the Mazars North America Alliance – to assist clients of all sizes at every stage in their development.</a:t>
            </a:r>
          </a:p>
          <a:p>
            <a:pPr marL="0" marR="0" lvl="0" indent="0" algn="l" defTabSz="449263"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600" b="0" i="0" u="none" strike="noStrike" kern="1200" cap="none" spc="0" normalizeH="0" baseline="0" noProof="0" dirty="0">
                <a:ln>
                  <a:noFill/>
                </a:ln>
                <a:solidFill>
                  <a:srgbClr val="FFFFFF"/>
                </a:solidFill>
                <a:effectLst/>
                <a:uLnTx/>
                <a:uFillTx/>
                <a:latin typeface="Arial" panose="020B0604020202020204"/>
                <a:ea typeface="+mn-ea"/>
                <a:cs typeface="+mn-cs"/>
              </a:rPr>
              <a:t>*where permitted under applicable country laws.</a:t>
            </a:r>
          </a:p>
          <a:p>
            <a:pPr marL="0" marR="0" lvl="0" indent="0" algn="l" defTabSz="449263"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8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449263"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8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449263"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8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180975" indent="-180975" algn="l">
              <a:buFont typeface="Arial" panose="020B0604020202020204" pitchFamily="34" charset="0"/>
              <a:buChar char="•"/>
            </a:pPr>
            <a:endParaRPr lang="en-US" sz="1400" spc="40" dirty="0">
              <a:solidFill>
                <a:schemeClr val="tx1"/>
              </a:solidFill>
            </a:endParaRPr>
          </a:p>
        </p:txBody>
      </p:sp>
      <p:sp>
        <p:nvSpPr>
          <p:cNvPr id="22" name="TextBox 21">
            <a:extLst>
              <a:ext uri="{FF2B5EF4-FFF2-40B4-BE49-F238E27FC236}">
                <a16:creationId xmlns:a16="http://schemas.microsoft.com/office/drawing/2014/main" id="{22BE81B9-4DF2-4279-9CD4-B1BD4E34460E}"/>
              </a:ext>
            </a:extLst>
          </p:cNvPr>
          <p:cNvSpPr txBox="1"/>
          <p:nvPr userDrawn="1"/>
        </p:nvSpPr>
        <p:spPr>
          <a:xfrm>
            <a:off x="298361" y="5325804"/>
            <a:ext cx="5648942" cy="274638"/>
          </a:xfrm>
          <a:prstGeom prst="rect">
            <a:avLst/>
          </a:prstGeom>
          <a:noFill/>
        </p:spPr>
        <p:txBody>
          <a:bodyPr wrap="square" lIns="0" rIns="0" rtlCol="0">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b="1" kern="1200" noProof="0" dirty="0">
                <a:solidFill>
                  <a:schemeClr val="bg1"/>
                </a:solidFill>
                <a:latin typeface="+mn-lt"/>
                <a:ea typeface="+mn-ea"/>
                <a:cs typeface="+mn-cs"/>
              </a:rPr>
              <a:t>www.mazars.com</a:t>
            </a:r>
          </a:p>
        </p:txBody>
      </p:sp>
      <p:sp>
        <p:nvSpPr>
          <p:cNvPr id="15" name="Text Placeholder 31">
            <a:extLst>
              <a:ext uri="{FF2B5EF4-FFF2-40B4-BE49-F238E27FC236}">
                <a16:creationId xmlns:a16="http://schemas.microsoft.com/office/drawing/2014/main" id="{8CCC5E8C-D412-4B06-80B6-23DEAC05D214}"/>
              </a:ext>
            </a:extLst>
          </p:cNvPr>
          <p:cNvSpPr>
            <a:spLocks noGrp="1"/>
          </p:cNvSpPr>
          <p:nvPr>
            <p:ph type="body" sz="quarter" idx="28" hasCustomPrompt="1"/>
          </p:nvPr>
        </p:nvSpPr>
        <p:spPr>
          <a:xfrm>
            <a:off x="304800" y="4299740"/>
            <a:ext cx="5646738" cy="714375"/>
          </a:xfrm>
        </p:spPr>
        <p:txBody>
          <a:bodyPr/>
          <a:lstStyle>
            <a:lvl1pPr marL="0" indent="0" defTabSz="449263">
              <a:buNone/>
              <a:defRPr sz="800">
                <a:solidFill>
                  <a:schemeClr val="bg1"/>
                </a:solidFill>
              </a:defRPr>
            </a:lvl1pPr>
            <a:lvl2pPr marL="0" indent="0" defTabSz="449263">
              <a:buNone/>
              <a:defRPr sz="800">
                <a:solidFill>
                  <a:schemeClr val="bg1"/>
                </a:solidFill>
              </a:defRPr>
            </a:lvl2pPr>
            <a:lvl3pPr marL="0" indent="0" defTabSz="449263">
              <a:buNone/>
              <a:defRPr sz="800">
                <a:solidFill>
                  <a:schemeClr val="bg1"/>
                </a:solidFill>
              </a:defRPr>
            </a:lvl3pPr>
            <a:lvl4pPr marL="0" indent="0" defTabSz="449263">
              <a:buNone/>
              <a:defRPr sz="800">
                <a:solidFill>
                  <a:schemeClr val="bg1"/>
                </a:solidFill>
              </a:defRPr>
            </a:lvl4pPr>
            <a:lvl5pPr marL="0" indent="0" defTabSz="449263">
              <a:buNone/>
              <a:defRPr sz="800">
                <a:solidFill>
                  <a:schemeClr val="bg1"/>
                </a:solidFill>
              </a:defRPr>
            </a:lvl5pPr>
          </a:lstStyle>
          <a:p>
            <a:r>
              <a:rPr lang="en-GB" dirty="0"/>
              <a:t>Add disclaimer here (optional)</a:t>
            </a:r>
          </a:p>
        </p:txBody>
      </p:sp>
      <p:sp>
        <p:nvSpPr>
          <p:cNvPr id="6" name="Espace réservé du texte 4">
            <a:extLst>
              <a:ext uri="{FF2B5EF4-FFF2-40B4-BE49-F238E27FC236}">
                <a16:creationId xmlns:a16="http://schemas.microsoft.com/office/drawing/2014/main" id="{3D33DB3C-54FA-9C0A-05AC-6732D7DA8B03}"/>
              </a:ext>
            </a:extLst>
          </p:cNvPr>
          <p:cNvSpPr>
            <a:spLocks noGrp="1"/>
          </p:cNvSpPr>
          <p:nvPr>
            <p:ph type="body" sz="quarter" idx="29" hasCustomPrompt="1"/>
          </p:nvPr>
        </p:nvSpPr>
        <p:spPr>
          <a:xfrm>
            <a:off x="289624" y="1905000"/>
            <a:ext cx="5648942" cy="1293472"/>
          </a:xfrm>
        </p:spPr>
        <p:txBody>
          <a:bodyPr/>
          <a:lstStyle>
            <a:lvl1pPr marL="0" indent="0">
              <a:buNone/>
              <a:defRPr>
                <a:solidFill>
                  <a:schemeClr val="bg1"/>
                </a:solidFill>
              </a:defRPr>
            </a:lvl1pPr>
          </a:lstStyle>
          <a:p>
            <a:r>
              <a:rPr lang="fr-FR" sz="1200" dirty="0"/>
              <a:t>Tour </a:t>
            </a:r>
            <a:r>
              <a:rPr lang="fr-FR" sz="1200" dirty="0" err="1"/>
              <a:t>Exaltis</a:t>
            </a:r>
            <a:endParaRPr lang="fr-FR" sz="1200" dirty="0"/>
          </a:p>
          <a:p>
            <a:r>
              <a:rPr lang="fr-FR" sz="1200" dirty="0"/>
              <a:t>61 rue Henri Regnault</a:t>
            </a:r>
          </a:p>
          <a:p>
            <a:r>
              <a:rPr lang="fr-FR" sz="1200" dirty="0"/>
              <a:t>92400 Courbevoie – France</a:t>
            </a:r>
          </a:p>
          <a:p>
            <a:r>
              <a:rPr lang="fr-FR" sz="1200" dirty="0"/>
              <a:t>Tel : +33 (0) 1 49 97 35 20</a:t>
            </a:r>
          </a:p>
        </p:txBody>
      </p:sp>
    </p:spTree>
    <p:extLst>
      <p:ext uri="{BB962C8B-B14F-4D97-AF65-F5344CB8AC3E}">
        <p14:creationId xmlns:p14="http://schemas.microsoft.com/office/powerpoint/2010/main" val="3657617257"/>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Editable contacts slide">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D06F28D-75C7-4A1F-9018-4FE2D7E4EC44}"/>
              </a:ext>
            </a:extLst>
          </p:cNvPr>
          <p:cNvSpPr/>
          <p:nvPr userDrawn="1"/>
        </p:nvSpPr>
        <p:spPr>
          <a:xfrm>
            <a:off x="0" y="6057900"/>
            <a:ext cx="12192000" cy="8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5" name="Picture 4" descr="A picture containing drawing, clock, meter&#10;&#10;Description automatically generated">
            <a:extLst>
              <a:ext uri="{FF2B5EF4-FFF2-40B4-BE49-F238E27FC236}">
                <a16:creationId xmlns:a16="http://schemas.microsoft.com/office/drawing/2014/main" id="{54AA77A3-6F55-4294-9684-BA8D1D3CA95D}"/>
              </a:ext>
            </a:extLst>
          </p:cNvPr>
          <p:cNvPicPr>
            <a:picLocks noChangeAspect="1"/>
          </p:cNvPicPr>
          <p:nvPr userDrawn="1"/>
        </p:nvPicPr>
        <p:blipFill>
          <a:blip r:embed="rId2"/>
          <a:stretch>
            <a:fillRect/>
          </a:stretch>
        </p:blipFill>
        <p:spPr>
          <a:xfrm>
            <a:off x="298361" y="6362698"/>
            <a:ext cx="1374870" cy="217575"/>
          </a:xfrm>
          <a:prstGeom prst="rect">
            <a:avLst/>
          </a:prstGeom>
        </p:spPr>
      </p:pic>
      <p:sp>
        <p:nvSpPr>
          <p:cNvPr id="15" name="Content Placeholder 9">
            <a:extLst>
              <a:ext uri="{FF2B5EF4-FFF2-40B4-BE49-F238E27FC236}">
                <a16:creationId xmlns:a16="http://schemas.microsoft.com/office/drawing/2014/main" id="{9D39A555-5A16-4E80-B592-BA5F8D203A3A}"/>
              </a:ext>
            </a:extLst>
          </p:cNvPr>
          <p:cNvSpPr>
            <a:spLocks noGrp="1"/>
          </p:cNvSpPr>
          <p:nvPr>
            <p:ph sz="quarter" idx="10" hasCustomPrompt="1"/>
          </p:nvPr>
        </p:nvSpPr>
        <p:spPr>
          <a:xfrm>
            <a:off x="299010" y="5326122"/>
            <a:ext cx="5639557" cy="274638"/>
          </a:xfrm>
        </p:spPr>
        <p:txBody>
          <a:bodyPr tIns="0" bIns="0"/>
          <a:lstStyle>
            <a:lvl1pPr marL="0" indent="0">
              <a:buNone/>
              <a:defRPr b="1">
                <a:solidFill>
                  <a:schemeClr val="bg1"/>
                </a:solidFill>
              </a:defRPr>
            </a:lvl1pPr>
            <a:lvl2pPr marL="179388" indent="0">
              <a:buNone/>
              <a:defRPr b="1">
                <a:solidFill>
                  <a:schemeClr val="bg1"/>
                </a:solidFill>
              </a:defRPr>
            </a:lvl2pPr>
            <a:lvl3pPr marL="360363" indent="0">
              <a:buNone/>
              <a:defRPr b="1">
                <a:solidFill>
                  <a:schemeClr val="bg1"/>
                </a:solidFill>
              </a:defRPr>
            </a:lvl3pPr>
            <a:lvl4pPr marL="533400" indent="0">
              <a:buNone/>
              <a:defRPr b="1">
                <a:solidFill>
                  <a:schemeClr val="bg1"/>
                </a:solidFill>
              </a:defRPr>
            </a:lvl4pPr>
            <a:lvl5pPr marL="714375" indent="0">
              <a:buNone/>
              <a:defRPr b="1">
                <a:solidFill>
                  <a:schemeClr val="bg1"/>
                </a:solidFill>
              </a:defRPr>
            </a:lvl5pPr>
          </a:lstStyle>
          <a:p>
            <a:pPr lvl="0"/>
            <a:r>
              <a:rPr lang="en-US" dirty="0"/>
              <a:t>www.mazars.com</a:t>
            </a:r>
          </a:p>
        </p:txBody>
      </p:sp>
      <p:sp>
        <p:nvSpPr>
          <p:cNvPr id="19" name="Text Placeholder 6">
            <a:extLst>
              <a:ext uri="{FF2B5EF4-FFF2-40B4-BE49-F238E27FC236}">
                <a16:creationId xmlns:a16="http://schemas.microsoft.com/office/drawing/2014/main" id="{4529313B-462E-4DEC-8F97-2654C321027A}"/>
              </a:ext>
            </a:extLst>
          </p:cNvPr>
          <p:cNvSpPr>
            <a:spLocks noGrp="1"/>
          </p:cNvSpPr>
          <p:nvPr>
            <p:ph type="body" sz="quarter" idx="16" hasCustomPrompt="1"/>
          </p:nvPr>
        </p:nvSpPr>
        <p:spPr>
          <a:xfrm>
            <a:off x="304799" y="325438"/>
            <a:ext cx="5634038" cy="338137"/>
          </a:xfrm>
        </p:spPr>
        <p:txBody>
          <a:bodyPr anchor="ctr"/>
          <a:lstStyle>
            <a:lvl1pPr>
              <a:buNone/>
              <a:defRPr sz="2400">
                <a:solidFill>
                  <a:schemeClr val="bg1"/>
                </a:solidFill>
              </a:defRPr>
            </a:lvl1pPr>
            <a:lvl2pPr>
              <a:buNone/>
              <a:defRPr sz="2400">
                <a:solidFill>
                  <a:schemeClr val="bg1"/>
                </a:solidFill>
              </a:defRPr>
            </a:lvl2pPr>
            <a:lvl3pPr>
              <a:buNone/>
              <a:defRPr sz="2400">
                <a:solidFill>
                  <a:schemeClr val="bg1"/>
                </a:solidFill>
              </a:defRPr>
            </a:lvl3pPr>
            <a:lvl4pPr>
              <a:buNone/>
              <a:defRPr sz="2400">
                <a:solidFill>
                  <a:schemeClr val="bg1"/>
                </a:solidFill>
              </a:defRPr>
            </a:lvl4pPr>
            <a:lvl5pPr>
              <a:buNone/>
              <a:defRPr sz="2400">
                <a:solidFill>
                  <a:schemeClr val="bg1"/>
                </a:solidFill>
              </a:defRPr>
            </a:lvl5pPr>
          </a:lstStyle>
          <a:p>
            <a:pPr lvl="0"/>
            <a:r>
              <a:rPr lang="en-US" dirty="0"/>
              <a:t>Contact</a:t>
            </a:r>
          </a:p>
        </p:txBody>
      </p:sp>
      <p:sp>
        <p:nvSpPr>
          <p:cNvPr id="9" name="Text Placeholder 8">
            <a:extLst>
              <a:ext uri="{FF2B5EF4-FFF2-40B4-BE49-F238E27FC236}">
                <a16:creationId xmlns:a16="http://schemas.microsoft.com/office/drawing/2014/main" id="{138ABC7B-223B-4585-9445-C8EEF0333185}"/>
              </a:ext>
            </a:extLst>
          </p:cNvPr>
          <p:cNvSpPr>
            <a:spLocks noGrp="1"/>
          </p:cNvSpPr>
          <p:nvPr>
            <p:ph type="body" sz="quarter" idx="18" hasCustomPrompt="1"/>
          </p:nvPr>
        </p:nvSpPr>
        <p:spPr>
          <a:xfrm>
            <a:off x="304799" y="1560890"/>
            <a:ext cx="5648943" cy="338137"/>
          </a:xfrm>
        </p:spPr>
        <p:txBody>
          <a:bodyPr/>
          <a:lstStyle>
            <a:lvl1pPr>
              <a:buNone/>
              <a:defRPr sz="1600" b="1">
                <a:solidFill>
                  <a:schemeClr val="bg1"/>
                </a:solidFill>
              </a:defRPr>
            </a:lvl1pPr>
            <a:lvl2pPr>
              <a:buNone/>
              <a:defRPr sz="1600" b="1">
                <a:solidFill>
                  <a:schemeClr val="bg1"/>
                </a:solidFill>
              </a:defRPr>
            </a:lvl2pPr>
            <a:lvl3pPr>
              <a:buNone/>
              <a:defRPr sz="1600" b="1">
                <a:solidFill>
                  <a:schemeClr val="bg1"/>
                </a:solidFill>
              </a:defRPr>
            </a:lvl3pPr>
            <a:lvl4pPr>
              <a:buNone/>
              <a:defRPr sz="1600" b="1">
                <a:solidFill>
                  <a:schemeClr val="bg1"/>
                </a:solidFill>
              </a:defRPr>
            </a:lvl4pPr>
            <a:lvl5pPr>
              <a:buNone/>
              <a:defRPr sz="1600" b="1">
                <a:solidFill>
                  <a:schemeClr val="bg1"/>
                </a:solidFill>
              </a:defRPr>
            </a:lvl5pPr>
          </a:lstStyle>
          <a:p>
            <a:pPr lvl="0"/>
            <a:r>
              <a:rPr lang="en-US" dirty="0"/>
              <a:t>Mazars</a:t>
            </a:r>
          </a:p>
        </p:txBody>
      </p:sp>
      <p:sp>
        <p:nvSpPr>
          <p:cNvPr id="11" name="Text Placeholder 10">
            <a:extLst>
              <a:ext uri="{FF2B5EF4-FFF2-40B4-BE49-F238E27FC236}">
                <a16:creationId xmlns:a16="http://schemas.microsoft.com/office/drawing/2014/main" id="{0750BB82-E1D4-4EA2-A385-A971FA2A9596}"/>
              </a:ext>
            </a:extLst>
          </p:cNvPr>
          <p:cNvSpPr>
            <a:spLocks noGrp="1"/>
          </p:cNvSpPr>
          <p:nvPr>
            <p:ph type="body" sz="quarter" idx="19" hasCustomPrompt="1"/>
          </p:nvPr>
        </p:nvSpPr>
        <p:spPr>
          <a:xfrm>
            <a:off x="304800" y="1905000"/>
            <a:ext cx="5648942" cy="1293472"/>
          </a:xfrm>
        </p:spPr>
        <p:txBody>
          <a:bodyPr/>
          <a:lstStyle>
            <a:lvl1pPr>
              <a:buNone/>
              <a:defRPr>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Address</a:t>
            </a:r>
          </a:p>
        </p:txBody>
      </p:sp>
      <p:sp>
        <p:nvSpPr>
          <p:cNvPr id="25" name="Text Placeholder 6">
            <a:extLst>
              <a:ext uri="{FF2B5EF4-FFF2-40B4-BE49-F238E27FC236}">
                <a16:creationId xmlns:a16="http://schemas.microsoft.com/office/drawing/2014/main" id="{1C82B64D-D4CA-4747-A122-466478F2D3BA}"/>
              </a:ext>
            </a:extLst>
          </p:cNvPr>
          <p:cNvSpPr>
            <a:spLocks noGrp="1"/>
          </p:cNvSpPr>
          <p:nvPr>
            <p:ph type="body" sz="quarter" idx="21" hasCustomPrompt="1"/>
          </p:nvPr>
        </p:nvSpPr>
        <p:spPr>
          <a:xfrm>
            <a:off x="6248951" y="325438"/>
            <a:ext cx="5634038" cy="338137"/>
          </a:xfrm>
        </p:spPr>
        <p:txBody>
          <a:bodyPr anchor="ctr"/>
          <a:lstStyle>
            <a:lvl1pPr>
              <a:buNone/>
              <a:defRPr sz="2400">
                <a:solidFill>
                  <a:schemeClr val="bg1"/>
                </a:solidFill>
              </a:defRPr>
            </a:lvl1pPr>
            <a:lvl2pPr>
              <a:buNone/>
              <a:defRPr sz="2400">
                <a:solidFill>
                  <a:schemeClr val="bg1"/>
                </a:solidFill>
              </a:defRPr>
            </a:lvl2pPr>
            <a:lvl3pPr>
              <a:buNone/>
              <a:defRPr sz="2400">
                <a:solidFill>
                  <a:schemeClr val="bg1"/>
                </a:solidFill>
              </a:defRPr>
            </a:lvl3pPr>
            <a:lvl4pPr>
              <a:buNone/>
              <a:defRPr sz="2400">
                <a:solidFill>
                  <a:schemeClr val="bg1"/>
                </a:solidFill>
              </a:defRPr>
            </a:lvl4pPr>
            <a:lvl5pPr>
              <a:buNone/>
              <a:defRPr sz="2400">
                <a:solidFill>
                  <a:schemeClr val="bg1"/>
                </a:solidFill>
              </a:defRPr>
            </a:lvl5pPr>
          </a:lstStyle>
          <a:p>
            <a:pPr lvl="0"/>
            <a:r>
              <a:rPr lang="en-US" dirty="0"/>
              <a:t>Follow us:</a:t>
            </a:r>
          </a:p>
        </p:txBody>
      </p:sp>
      <p:sp>
        <p:nvSpPr>
          <p:cNvPr id="28" name="Date Placeholder 27">
            <a:extLst>
              <a:ext uri="{FF2B5EF4-FFF2-40B4-BE49-F238E27FC236}">
                <a16:creationId xmlns:a16="http://schemas.microsoft.com/office/drawing/2014/main" id="{EA593AB5-DFA0-4A29-80E7-B466D7EC1084}"/>
              </a:ext>
            </a:extLst>
          </p:cNvPr>
          <p:cNvSpPr>
            <a:spLocks noGrp="1"/>
          </p:cNvSpPr>
          <p:nvPr>
            <p:ph type="dt" sz="half" idx="23"/>
          </p:nvPr>
        </p:nvSpPr>
        <p:spPr/>
        <p:txBody>
          <a:bodyPr/>
          <a:lstStyle/>
          <a:p>
            <a:fld id="{9F1348F3-D1DB-4B22-82F2-A286FDC2EEA4}" type="datetime3">
              <a:rPr lang="en-US" smtClean="0"/>
              <a:t>10 March 2023</a:t>
            </a:fld>
            <a:endParaRPr lang="en-US" dirty="0"/>
          </a:p>
        </p:txBody>
      </p:sp>
      <p:sp>
        <p:nvSpPr>
          <p:cNvPr id="29" name="Footer Placeholder 28">
            <a:extLst>
              <a:ext uri="{FF2B5EF4-FFF2-40B4-BE49-F238E27FC236}">
                <a16:creationId xmlns:a16="http://schemas.microsoft.com/office/drawing/2014/main" id="{84603E45-0675-4AE4-9114-0BBB8D3F6912}"/>
              </a:ext>
            </a:extLst>
          </p:cNvPr>
          <p:cNvSpPr>
            <a:spLocks noGrp="1"/>
          </p:cNvSpPr>
          <p:nvPr>
            <p:ph type="ftr" sz="quarter" idx="24"/>
          </p:nvPr>
        </p:nvSpPr>
        <p:spPr/>
        <p:txBody>
          <a:bodyPr/>
          <a:lstStyle/>
          <a:p>
            <a:endParaRPr lang="en-GB" dirty="0"/>
          </a:p>
        </p:txBody>
      </p:sp>
      <p:sp>
        <p:nvSpPr>
          <p:cNvPr id="30" name="Slide Number Placeholder 29">
            <a:extLst>
              <a:ext uri="{FF2B5EF4-FFF2-40B4-BE49-F238E27FC236}">
                <a16:creationId xmlns:a16="http://schemas.microsoft.com/office/drawing/2014/main" id="{8362248D-727D-4AB0-8B4D-161A04641118}"/>
              </a:ext>
            </a:extLst>
          </p:cNvPr>
          <p:cNvSpPr>
            <a:spLocks noGrp="1"/>
          </p:cNvSpPr>
          <p:nvPr>
            <p:ph type="sldNum" sz="quarter" idx="25"/>
          </p:nvPr>
        </p:nvSpPr>
        <p:spPr/>
        <p:txBody>
          <a:bodyPr/>
          <a:lstStyle/>
          <a:p>
            <a:fld id="{731A1681-B67C-634E-B9F8-D054051C2089}" type="slidenum">
              <a:rPr lang="en-US" smtClean="0"/>
              <a:pPr/>
              <a:t>‹#›</a:t>
            </a:fld>
            <a:endParaRPr lang="en-US" dirty="0"/>
          </a:p>
        </p:txBody>
      </p:sp>
      <p:sp>
        <p:nvSpPr>
          <p:cNvPr id="32" name="Text Placeholder 31">
            <a:extLst>
              <a:ext uri="{FF2B5EF4-FFF2-40B4-BE49-F238E27FC236}">
                <a16:creationId xmlns:a16="http://schemas.microsoft.com/office/drawing/2014/main" id="{5A3CE5B3-E827-47A0-B896-4C9186AB8A9D}"/>
              </a:ext>
            </a:extLst>
          </p:cNvPr>
          <p:cNvSpPr>
            <a:spLocks noGrp="1"/>
          </p:cNvSpPr>
          <p:nvPr>
            <p:ph type="body" sz="quarter" idx="26" hasCustomPrompt="1"/>
          </p:nvPr>
        </p:nvSpPr>
        <p:spPr>
          <a:xfrm>
            <a:off x="304800" y="3470400"/>
            <a:ext cx="5646738" cy="714375"/>
          </a:xfrm>
        </p:spPr>
        <p:txBody>
          <a:bodyPr/>
          <a:lstStyle>
            <a:lvl1pPr marL="0" indent="0" defTabSz="449263">
              <a:buNone/>
              <a:defRPr sz="800">
                <a:solidFill>
                  <a:schemeClr val="bg1"/>
                </a:solidFill>
              </a:defRPr>
            </a:lvl1pPr>
            <a:lvl2pPr marL="0" indent="0" defTabSz="449263">
              <a:buNone/>
              <a:defRPr sz="800">
                <a:solidFill>
                  <a:schemeClr val="bg1"/>
                </a:solidFill>
              </a:defRPr>
            </a:lvl2pPr>
            <a:lvl3pPr marL="0" indent="0" defTabSz="449263">
              <a:buNone/>
              <a:defRPr sz="800">
                <a:solidFill>
                  <a:schemeClr val="bg1"/>
                </a:solidFill>
              </a:defRPr>
            </a:lvl3pPr>
            <a:lvl4pPr marL="0" indent="0" defTabSz="449263">
              <a:buNone/>
              <a:defRPr sz="800">
                <a:solidFill>
                  <a:schemeClr val="bg1"/>
                </a:solidFill>
              </a:defRPr>
            </a:lvl4pPr>
            <a:lvl5pPr marL="0" indent="0" defTabSz="449263">
              <a:buNone/>
              <a:defRPr sz="800">
                <a:solidFill>
                  <a:schemeClr val="bg1"/>
                </a:solidFill>
              </a:defRPr>
            </a:lvl5pPr>
          </a:lstStyle>
          <a:p>
            <a:r>
              <a:rPr lang="en-GB" dirty="0"/>
              <a:t>Add boilerplate here (see GBH&gt;Presenting Mazars for the latest version (updated annually in January)</a:t>
            </a:r>
          </a:p>
        </p:txBody>
      </p:sp>
      <p:sp>
        <p:nvSpPr>
          <p:cNvPr id="36" name="Text Placeholder 35">
            <a:extLst>
              <a:ext uri="{FF2B5EF4-FFF2-40B4-BE49-F238E27FC236}">
                <a16:creationId xmlns:a16="http://schemas.microsoft.com/office/drawing/2014/main" id="{6844D506-5477-482E-90FC-A2EC760CD81D}"/>
              </a:ext>
            </a:extLst>
          </p:cNvPr>
          <p:cNvSpPr>
            <a:spLocks noGrp="1"/>
          </p:cNvSpPr>
          <p:nvPr>
            <p:ph type="body" sz="quarter" idx="27" hasCustomPrompt="1"/>
          </p:nvPr>
        </p:nvSpPr>
        <p:spPr>
          <a:xfrm>
            <a:off x="6248400" y="1560890"/>
            <a:ext cx="5634038" cy="3040063"/>
          </a:xfrm>
        </p:spPr>
        <p:txBody>
          <a:bodyPr/>
          <a:lstStyle>
            <a:lvl1pPr marL="0" indent="0">
              <a:buNone/>
              <a:defRPr b="1">
                <a:solidFill>
                  <a:schemeClr val="bg1"/>
                </a:solidFill>
              </a:defRPr>
            </a:lvl1pPr>
            <a:lvl2pPr marL="0" indent="0">
              <a:spcBef>
                <a:spcPts val="0"/>
              </a:spcBef>
              <a:spcAft>
                <a:spcPts val="300"/>
              </a:spcAft>
              <a:buNone/>
              <a:defRPr b="0">
                <a:solidFill>
                  <a:schemeClr val="bg1"/>
                </a:solidFill>
              </a:defRPr>
            </a:lvl2pPr>
            <a:lvl3pPr marL="0" indent="0">
              <a:buNone/>
              <a:defRPr b="0">
                <a:solidFill>
                  <a:schemeClr val="bg1"/>
                </a:solidFill>
              </a:defRPr>
            </a:lvl3pPr>
            <a:lvl4pPr marL="0" indent="1588">
              <a:buNone/>
              <a:defRPr b="0">
                <a:solidFill>
                  <a:schemeClr val="bg1"/>
                </a:solidFill>
              </a:defRPr>
            </a:lvl4pPr>
            <a:lvl5pPr marL="0" indent="0">
              <a:buNone/>
              <a:defRPr b="0">
                <a:solidFill>
                  <a:schemeClr val="bg1"/>
                </a:solidFill>
              </a:defRPr>
            </a:lvl5pPr>
          </a:lstStyle>
          <a:p>
            <a:pPr lvl="0"/>
            <a:r>
              <a:rPr lang="en-US" dirty="0"/>
              <a:t>Add social media links here</a:t>
            </a:r>
          </a:p>
        </p:txBody>
      </p:sp>
      <p:sp>
        <p:nvSpPr>
          <p:cNvPr id="4" name="TextBox 3">
            <a:extLst>
              <a:ext uri="{FF2B5EF4-FFF2-40B4-BE49-F238E27FC236}">
                <a16:creationId xmlns:a16="http://schemas.microsoft.com/office/drawing/2014/main" id="{B078E6C2-E380-4493-BB73-10B7FF458998}"/>
              </a:ext>
            </a:extLst>
          </p:cNvPr>
          <p:cNvSpPr txBox="1"/>
          <p:nvPr userDrawn="1"/>
        </p:nvSpPr>
        <p:spPr>
          <a:xfrm>
            <a:off x="298361" y="5645119"/>
            <a:ext cx="2490603" cy="215444"/>
          </a:xfrm>
          <a:prstGeom prst="rect">
            <a:avLst/>
          </a:prstGeom>
          <a:noFill/>
        </p:spPr>
        <p:txBody>
          <a:bodyPr wrap="square" lIns="0" rIns="0" rtlCol="0">
            <a:spAutoFit/>
          </a:bodyPr>
          <a:lstStyle/>
          <a:p>
            <a:pPr marL="0" indent="0" algn="l">
              <a:buFont typeface="Arial" panose="020B0604020202020204" pitchFamily="34" charset="0"/>
              <a:buNone/>
            </a:pPr>
            <a:r>
              <a:rPr lang="en-US" sz="800" spc="40" dirty="0">
                <a:solidFill>
                  <a:schemeClr val="bg1"/>
                </a:solidFill>
              </a:rPr>
              <a:t>© Mazars 2020</a:t>
            </a:r>
          </a:p>
        </p:txBody>
      </p:sp>
      <p:sp>
        <p:nvSpPr>
          <p:cNvPr id="16" name="Text Placeholder 31">
            <a:extLst>
              <a:ext uri="{FF2B5EF4-FFF2-40B4-BE49-F238E27FC236}">
                <a16:creationId xmlns:a16="http://schemas.microsoft.com/office/drawing/2014/main" id="{7BE62CE9-7F6B-4EA3-BF27-92E9F24A1FA7}"/>
              </a:ext>
            </a:extLst>
          </p:cNvPr>
          <p:cNvSpPr>
            <a:spLocks noGrp="1"/>
          </p:cNvSpPr>
          <p:nvPr>
            <p:ph type="body" sz="quarter" idx="28" hasCustomPrompt="1"/>
          </p:nvPr>
        </p:nvSpPr>
        <p:spPr>
          <a:xfrm>
            <a:off x="304800" y="4299740"/>
            <a:ext cx="5646738" cy="714375"/>
          </a:xfrm>
        </p:spPr>
        <p:txBody>
          <a:bodyPr/>
          <a:lstStyle>
            <a:lvl1pPr marL="0" indent="0" defTabSz="449263">
              <a:buNone/>
              <a:defRPr sz="800">
                <a:solidFill>
                  <a:schemeClr val="bg1"/>
                </a:solidFill>
              </a:defRPr>
            </a:lvl1pPr>
            <a:lvl2pPr marL="0" indent="0" defTabSz="449263">
              <a:buNone/>
              <a:defRPr sz="800">
                <a:solidFill>
                  <a:schemeClr val="bg1"/>
                </a:solidFill>
              </a:defRPr>
            </a:lvl2pPr>
            <a:lvl3pPr marL="0" indent="0" defTabSz="449263">
              <a:buNone/>
              <a:defRPr sz="800">
                <a:solidFill>
                  <a:schemeClr val="bg1"/>
                </a:solidFill>
              </a:defRPr>
            </a:lvl3pPr>
            <a:lvl4pPr marL="0" indent="0" defTabSz="449263">
              <a:buNone/>
              <a:defRPr sz="800">
                <a:solidFill>
                  <a:schemeClr val="bg1"/>
                </a:solidFill>
              </a:defRPr>
            </a:lvl4pPr>
            <a:lvl5pPr marL="0" indent="0" defTabSz="449263">
              <a:buNone/>
              <a:defRPr sz="800">
                <a:solidFill>
                  <a:schemeClr val="bg1"/>
                </a:solidFill>
              </a:defRPr>
            </a:lvl5pPr>
          </a:lstStyle>
          <a:p>
            <a:r>
              <a:rPr lang="en-GB" dirty="0"/>
              <a:t>Add disclaimer here (optional)</a:t>
            </a:r>
          </a:p>
        </p:txBody>
      </p:sp>
    </p:spTree>
    <p:extLst>
      <p:ext uri="{BB962C8B-B14F-4D97-AF65-F5344CB8AC3E}">
        <p14:creationId xmlns:p14="http://schemas.microsoft.com/office/powerpoint/2010/main" val="1008224251"/>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ivider 01">
    <p:bg>
      <p:bgPr>
        <a:solidFill>
          <a:schemeClr val="tx2"/>
        </a:solidFill>
        <a:effectLst/>
      </p:bgPr>
    </p:bg>
    <p:spTree>
      <p:nvGrpSpPr>
        <p:cNvPr id="1" name=""/>
        <p:cNvGrpSpPr/>
        <p:nvPr/>
      </p:nvGrpSpPr>
      <p:grpSpPr>
        <a:xfrm>
          <a:off x="0" y="0"/>
          <a:ext cx="0" cy="0"/>
          <a:chOff x="0" y="0"/>
          <a:chExt cx="0" cy="0"/>
        </a:xfrm>
      </p:grpSpPr>
      <p:pic>
        <p:nvPicPr>
          <p:cNvPr id="6" name="Picture 5" descr="A picture containing drawing&#10;&#10;Description automatically generated">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86259" y="304800"/>
            <a:ext cx="2201900" cy="1911327"/>
          </a:xfrm>
          <a:prstGeom prst="rect">
            <a:avLst/>
          </a:prstGeom>
        </p:spPr>
      </p:pic>
      <p:sp>
        <p:nvSpPr>
          <p:cNvPr id="8" name="Text Placeholder 24">
            <a:extLst>
              <a:ext uri="{FF2B5EF4-FFF2-40B4-BE49-F238E27FC236}">
                <a16:creationId xmlns:a16="http://schemas.microsoft.com/office/drawing/2014/main" id="{BB6C793C-2A2F-5C46-AFA5-BEE0A075E293}"/>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Second title line</a:t>
            </a:r>
          </a:p>
        </p:txBody>
      </p:sp>
      <p:sp>
        <p:nvSpPr>
          <p:cNvPr id="9" name="Rectangle 8">
            <a:extLst>
              <a:ext uri="{FF2B5EF4-FFF2-40B4-BE49-F238E27FC236}">
                <a16:creationId xmlns:a16="http://schemas.microsoft.com/office/drawing/2014/main" id="{43626B40-B4E8-B645-94B5-7819339718C8}"/>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TextBox 1">
            <a:extLst>
              <a:ext uri="{FF2B5EF4-FFF2-40B4-BE49-F238E27FC236}">
                <a16:creationId xmlns:a16="http://schemas.microsoft.com/office/drawing/2014/main" id="{9B64B323-E0E5-4788-A9F4-ACD08B810DD7}"/>
              </a:ext>
            </a:extLst>
          </p:cNvPr>
          <p:cNvSpPr txBox="1"/>
          <p:nvPr userDrawn="1"/>
        </p:nvSpPr>
        <p:spPr>
          <a:xfrm>
            <a:off x="303841" y="1571295"/>
            <a:ext cx="5646738" cy="360000"/>
          </a:xfrm>
          <a:prstGeom prst="rect">
            <a:avLst/>
          </a:prstGeom>
        </p:spPr>
        <p:txBody>
          <a:bodyPr vert="horz" lIns="0" tIns="0" rIns="0" bIns="72000" rtlCol="0">
            <a:noAutofit/>
          </a:bodyPr>
          <a:lstStyle>
            <a:lvl1pPr marR="0" lvl="0" indent="0" fontAlgn="auto">
              <a:lnSpc>
                <a:spcPct val="90000"/>
              </a:lnSpc>
              <a:spcBef>
                <a:spcPts val="1000"/>
              </a:spcBef>
              <a:spcAft>
                <a:spcPts val="0"/>
              </a:spcAft>
              <a:buClrTx/>
              <a:buSzTx/>
              <a:buFont typeface="Arial" panose="020B0604020202020204" pitchFamily="34" charset="0"/>
              <a:buNone/>
              <a:tabLst/>
              <a:defRPr sz="2400" spc="40">
                <a:solidFill>
                  <a:schemeClr val="bg1"/>
                </a:solidFill>
              </a:defRPr>
            </a:lvl1pPr>
            <a:lvl2pPr marL="360363" indent="-180975">
              <a:lnSpc>
                <a:spcPct val="90000"/>
              </a:lnSpc>
              <a:spcBef>
                <a:spcPts val="500"/>
              </a:spcBef>
              <a:buFont typeface="Arial" panose="020B0604020202020204" pitchFamily="34" charset="0"/>
              <a:buChar char="•"/>
              <a:tabLst/>
              <a:defRPr sz="2000"/>
            </a:lvl2pPr>
            <a:lvl3pPr marL="541338" indent="-180975">
              <a:lnSpc>
                <a:spcPct val="90000"/>
              </a:lnSpc>
              <a:spcBef>
                <a:spcPts val="500"/>
              </a:spcBef>
              <a:buFont typeface="Arial" panose="020B0604020202020204" pitchFamily="34" charset="0"/>
              <a:buChar char="•"/>
              <a:tabLst/>
            </a:lvl3pPr>
            <a:lvl4pPr marL="714375" indent="-180975">
              <a:lnSpc>
                <a:spcPct val="90000"/>
              </a:lnSpc>
              <a:spcBef>
                <a:spcPts val="500"/>
              </a:spcBef>
              <a:buFont typeface="Arial" panose="020B0604020202020204" pitchFamily="34" charset="0"/>
              <a:buChar char="•"/>
              <a:tabLst/>
              <a:defRPr sz="1600"/>
            </a:lvl4pPr>
            <a:lvl5pPr marL="895350" indent="-180975">
              <a:lnSpc>
                <a:spcPct val="90000"/>
              </a:lnSpc>
              <a:spcBef>
                <a:spcPts val="500"/>
              </a:spcBef>
              <a:buFont typeface="Arial" panose="020B0604020202020204" pitchFamily="34" charset="0"/>
              <a:buChar char="•"/>
              <a:tabLst/>
              <a:defRPr sz="1600"/>
            </a:lvl5pPr>
            <a:lvl6pPr marL="1074738" indent="-180975">
              <a:lnSpc>
                <a:spcPct val="90000"/>
              </a:lnSpc>
              <a:spcBef>
                <a:spcPts val="500"/>
              </a:spcBef>
              <a:buFont typeface="Arial" panose="020B0604020202020204" pitchFamily="34" charset="0"/>
              <a:buChar char="•"/>
              <a:tabLst/>
              <a:defRPr sz="1400"/>
            </a:lvl6pPr>
            <a:lvl7pPr marL="1255713" indent="-180975">
              <a:lnSpc>
                <a:spcPct val="90000"/>
              </a:lnSpc>
              <a:spcBef>
                <a:spcPts val="500"/>
              </a:spcBef>
              <a:buFont typeface="Arial" panose="020B0604020202020204" pitchFamily="34" charset="0"/>
              <a:buChar char="•"/>
              <a:tabLst/>
              <a:defRPr sz="1400"/>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endParaRPr lang="en-GB" dirty="0"/>
          </a:p>
        </p:txBody>
      </p:sp>
      <p:sp>
        <p:nvSpPr>
          <p:cNvPr id="7" name="Text Placeholder 24">
            <a:extLst>
              <a:ext uri="{FF2B5EF4-FFF2-40B4-BE49-F238E27FC236}">
                <a16:creationId xmlns:a16="http://schemas.microsoft.com/office/drawing/2014/main" id="{D988B71F-F8C8-45CD-A22A-2F0281C11C69}"/>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Section 01:</a:t>
            </a:r>
          </a:p>
        </p:txBody>
      </p:sp>
      <p:sp>
        <p:nvSpPr>
          <p:cNvPr id="10" name="Text Placeholder 2">
            <a:extLst>
              <a:ext uri="{FF2B5EF4-FFF2-40B4-BE49-F238E27FC236}">
                <a16:creationId xmlns:a16="http://schemas.microsoft.com/office/drawing/2014/main" id="{EDBC6BB3-6074-4E00-B784-42E718494330}"/>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dirty="0"/>
              <a:t>Optional section table of contents [delete if not required]</a:t>
            </a:r>
          </a:p>
        </p:txBody>
      </p:sp>
    </p:spTree>
    <p:extLst>
      <p:ext uri="{BB962C8B-B14F-4D97-AF65-F5344CB8AC3E}">
        <p14:creationId xmlns:p14="http://schemas.microsoft.com/office/powerpoint/2010/main" val="33394719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ivider 02">
    <p:bg>
      <p:bgPr>
        <a:solidFill>
          <a:schemeClr val="tx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E070D46-5359-EA42-8EF4-9452600EACB8}"/>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pic>
        <p:nvPicPr>
          <p:cNvPr id="8" name="Picture 7">
            <a:extLst>
              <a:ext uri="{FF2B5EF4-FFF2-40B4-BE49-F238E27FC236}">
                <a16:creationId xmlns:a16="http://schemas.microsoft.com/office/drawing/2014/main" id="{22D5D871-5634-4741-AF6D-8EF0A5CA08A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3704" cy="1912892"/>
          </a:xfrm>
          <a:prstGeom prst="rect">
            <a:avLst/>
          </a:prstGeom>
        </p:spPr>
      </p:pic>
      <p:sp>
        <p:nvSpPr>
          <p:cNvPr id="15" name="Text Placeholder 24">
            <a:extLst>
              <a:ext uri="{FF2B5EF4-FFF2-40B4-BE49-F238E27FC236}">
                <a16:creationId xmlns:a16="http://schemas.microsoft.com/office/drawing/2014/main" id="{61CD5055-548C-0845-845F-4598531EF566}"/>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7" name="Text Placeholder 24">
            <a:extLst>
              <a:ext uri="{FF2B5EF4-FFF2-40B4-BE49-F238E27FC236}">
                <a16:creationId xmlns:a16="http://schemas.microsoft.com/office/drawing/2014/main" id="{6D587BBA-306B-419D-9FA7-1F6E762DA013}"/>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Section 02:</a:t>
            </a:r>
          </a:p>
        </p:txBody>
      </p:sp>
      <p:sp>
        <p:nvSpPr>
          <p:cNvPr id="9" name="Text Placeholder 2">
            <a:extLst>
              <a:ext uri="{FF2B5EF4-FFF2-40B4-BE49-F238E27FC236}">
                <a16:creationId xmlns:a16="http://schemas.microsoft.com/office/drawing/2014/main" id="{76522A8F-8796-44E3-8ADB-4C370E7BDAAF}"/>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dirty="0"/>
              <a:t>Optional section table of contents [delete if not required]</a:t>
            </a:r>
          </a:p>
        </p:txBody>
      </p:sp>
    </p:spTree>
    <p:extLst>
      <p:ext uri="{BB962C8B-B14F-4D97-AF65-F5344CB8AC3E}">
        <p14:creationId xmlns:p14="http://schemas.microsoft.com/office/powerpoint/2010/main" val="38829964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ivider 03">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EA53B1FC-0CDC-A74E-9D5C-5AEC6A1A6489}"/>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9" name="Text Placeholder 24">
            <a:extLst>
              <a:ext uri="{FF2B5EF4-FFF2-40B4-BE49-F238E27FC236}">
                <a16:creationId xmlns:a16="http://schemas.microsoft.com/office/drawing/2014/main" id="{E691D427-197D-B144-AE8B-ED3845519C5E}"/>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7" name="Text Placeholder 24">
            <a:extLst>
              <a:ext uri="{FF2B5EF4-FFF2-40B4-BE49-F238E27FC236}">
                <a16:creationId xmlns:a16="http://schemas.microsoft.com/office/drawing/2014/main" id="{F8898328-55FE-4429-A444-EC94345E10C5}"/>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Section 03:</a:t>
            </a:r>
          </a:p>
        </p:txBody>
      </p:sp>
      <p:sp>
        <p:nvSpPr>
          <p:cNvPr id="8" name="Text Placeholder 2">
            <a:extLst>
              <a:ext uri="{FF2B5EF4-FFF2-40B4-BE49-F238E27FC236}">
                <a16:creationId xmlns:a16="http://schemas.microsoft.com/office/drawing/2014/main" id="{A015DFD7-FD4A-40E5-A53C-623596BD5182}"/>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dirty="0"/>
              <a:t>Optional section table of contents [delete if not required]</a:t>
            </a:r>
          </a:p>
        </p:txBody>
      </p:sp>
    </p:spTree>
    <p:extLst>
      <p:ext uri="{BB962C8B-B14F-4D97-AF65-F5344CB8AC3E}">
        <p14:creationId xmlns:p14="http://schemas.microsoft.com/office/powerpoint/2010/main" val="707522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BEB84562-DDAA-45FF-91C6-941FB5F4AE5A}" type="datetime3">
              <a:rPr lang="en-US" smtClean="0"/>
              <a:t>10 March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dirty="0"/>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4800" y="2438401"/>
            <a:ext cx="5642613" cy="334876"/>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12" name="Text Placeholder 16">
            <a:extLst>
              <a:ext uri="{FF2B5EF4-FFF2-40B4-BE49-F238E27FC236}">
                <a16:creationId xmlns:a16="http://schemas.microsoft.com/office/drawing/2014/main" id="{F9A3C1AA-D5C3-4E47-9CEF-829A5E152FC0}"/>
              </a:ext>
            </a:extLst>
          </p:cNvPr>
          <p:cNvSpPr>
            <a:spLocks noGrp="1"/>
          </p:cNvSpPr>
          <p:nvPr>
            <p:ph type="body" sz="quarter" idx="23" hasCustomPrompt="1"/>
          </p:nvPr>
        </p:nvSpPr>
        <p:spPr>
          <a:xfrm>
            <a:off x="6244486" y="2438401"/>
            <a:ext cx="5642714"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20" name="Text Placeholder 16">
            <a:extLst>
              <a:ext uri="{FF2B5EF4-FFF2-40B4-BE49-F238E27FC236}">
                <a16:creationId xmlns:a16="http://schemas.microsoft.com/office/drawing/2014/main" id="{95D08A78-3113-F24C-BAFB-5C23B86E9645}"/>
              </a:ext>
            </a:extLst>
          </p:cNvPr>
          <p:cNvSpPr>
            <a:spLocks noGrp="1"/>
          </p:cNvSpPr>
          <p:nvPr>
            <p:ph type="body" sz="quarter" idx="27" hasCustomPrompt="1"/>
          </p:nvPr>
        </p:nvSpPr>
        <p:spPr>
          <a:xfrm>
            <a:off x="304800" y="1565685"/>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21" name="Text Placeholder 16">
            <a:extLst>
              <a:ext uri="{FF2B5EF4-FFF2-40B4-BE49-F238E27FC236}">
                <a16:creationId xmlns:a16="http://schemas.microsoft.com/office/drawing/2014/main" id="{66E7F8F3-37A4-6E4B-8E4A-A72C991ED15D}"/>
              </a:ext>
            </a:extLst>
          </p:cNvPr>
          <p:cNvSpPr>
            <a:spLocks noGrp="1"/>
          </p:cNvSpPr>
          <p:nvPr>
            <p:ph type="body" sz="quarter" idx="13" hasCustomPrompt="1"/>
          </p:nvPr>
        </p:nvSpPr>
        <p:spPr>
          <a:xfrm>
            <a:off x="304800" y="304800"/>
            <a:ext cx="5646738"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22" name="Text Placeholder 16">
            <a:extLst>
              <a:ext uri="{FF2B5EF4-FFF2-40B4-BE49-F238E27FC236}">
                <a16:creationId xmlns:a16="http://schemas.microsoft.com/office/drawing/2014/main" id="{42006E61-14FE-EA44-81A4-965FA84E04E8}"/>
              </a:ext>
            </a:extLst>
          </p:cNvPr>
          <p:cNvSpPr>
            <a:spLocks noGrp="1"/>
          </p:cNvSpPr>
          <p:nvPr>
            <p:ph type="body" sz="quarter" idx="14" hasCustomPrompt="1"/>
          </p:nvPr>
        </p:nvSpPr>
        <p:spPr>
          <a:xfrm>
            <a:off x="304800" y="671605"/>
            <a:ext cx="5646738" cy="360000"/>
          </a:xfrm>
        </p:spPr>
        <p:txBody>
          <a:bodyPr lIns="0" tIns="0" rIns="0">
            <a:noAutofit/>
          </a:bodyPr>
          <a:lstStyle>
            <a:lvl1pPr marL="0" indent="0">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3" name="Content Placeholder 2">
            <a:extLst>
              <a:ext uri="{FF2B5EF4-FFF2-40B4-BE49-F238E27FC236}">
                <a16:creationId xmlns:a16="http://schemas.microsoft.com/office/drawing/2014/main" id="{E8DFD071-E8FA-4B17-A555-0265F71BA88F}"/>
              </a:ext>
            </a:extLst>
          </p:cNvPr>
          <p:cNvSpPr>
            <a:spLocks noGrp="1"/>
          </p:cNvSpPr>
          <p:nvPr>
            <p:ph sz="quarter" idx="29"/>
          </p:nvPr>
        </p:nvSpPr>
        <p:spPr>
          <a:xfrm>
            <a:off x="304800" y="2786725"/>
            <a:ext cx="5648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2">
            <a:extLst>
              <a:ext uri="{FF2B5EF4-FFF2-40B4-BE49-F238E27FC236}">
                <a16:creationId xmlns:a16="http://schemas.microsoft.com/office/drawing/2014/main" id="{386F3ADA-B82B-4656-A0A5-57E1B46DA532}"/>
              </a:ext>
            </a:extLst>
          </p:cNvPr>
          <p:cNvSpPr>
            <a:spLocks noGrp="1"/>
          </p:cNvSpPr>
          <p:nvPr>
            <p:ph sz="quarter" idx="30"/>
          </p:nvPr>
        </p:nvSpPr>
        <p:spPr>
          <a:xfrm>
            <a:off x="6238800" y="2786725"/>
            <a:ext cx="5648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6646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Divider 04">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3EA2E12F-1C50-C041-A398-0ABAACC80011}"/>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9" name="Text Placeholder 24">
            <a:extLst>
              <a:ext uri="{FF2B5EF4-FFF2-40B4-BE49-F238E27FC236}">
                <a16:creationId xmlns:a16="http://schemas.microsoft.com/office/drawing/2014/main" id="{A815217B-D549-3F43-9BA2-2EFB7BF46A9D}"/>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7" name="Text Placeholder 24">
            <a:extLst>
              <a:ext uri="{FF2B5EF4-FFF2-40B4-BE49-F238E27FC236}">
                <a16:creationId xmlns:a16="http://schemas.microsoft.com/office/drawing/2014/main" id="{3ADD06C3-CFFB-4C37-8083-86DDED617059}"/>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Section 04:</a:t>
            </a:r>
          </a:p>
        </p:txBody>
      </p:sp>
      <p:sp>
        <p:nvSpPr>
          <p:cNvPr id="8" name="Text Placeholder 2">
            <a:extLst>
              <a:ext uri="{FF2B5EF4-FFF2-40B4-BE49-F238E27FC236}">
                <a16:creationId xmlns:a16="http://schemas.microsoft.com/office/drawing/2014/main" id="{5E94F2F3-4677-4B09-B18A-852345716E33}"/>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dirty="0"/>
              <a:t>Optional section table of contents [delete if not required]</a:t>
            </a:r>
          </a:p>
        </p:txBody>
      </p:sp>
    </p:spTree>
    <p:extLst>
      <p:ext uri="{BB962C8B-B14F-4D97-AF65-F5344CB8AC3E}">
        <p14:creationId xmlns:p14="http://schemas.microsoft.com/office/powerpoint/2010/main" val="19598088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ivider 05">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20D2222F-C267-984B-BCCE-B7AC8E33C068}"/>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9" name="Text Placeholder 24">
            <a:extLst>
              <a:ext uri="{FF2B5EF4-FFF2-40B4-BE49-F238E27FC236}">
                <a16:creationId xmlns:a16="http://schemas.microsoft.com/office/drawing/2014/main" id="{BA6B3EF2-9EB5-2047-8EBC-EF7980238492}"/>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Second title line</a:t>
            </a:r>
          </a:p>
        </p:txBody>
      </p:sp>
      <p:sp>
        <p:nvSpPr>
          <p:cNvPr id="7" name="Text Placeholder 24">
            <a:extLst>
              <a:ext uri="{FF2B5EF4-FFF2-40B4-BE49-F238E27FC236}">
                <a16:creationId xmlns:a16="http://schemas.microsoft.com/office/drawing/2014/main" id="{9A9C453A-67E7-49D0-B577-84A41BB7CE94}"/>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Section 05:</a:t>
            </a:r>
          </a:p>
        </p:txBody>
      </p:sp>
      <p:sp>
        <p:nvSpPr>
          <p:cNvPr id="8" name="Text Placeholder 2">
            <a:extLst>
              <a:ext uri="{FF2B5EF4-FFF2-40B4-BE49-F238E27FC236}">
                <a16:creationId xmlns:a16="http://schemas.microsoft.com/office/drawing/2014/main" id="{65A007A8-54EE-4DFF-A30D-596E11B1D88B}"/>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dirty="0"/>
              <a:t>Optional section table of contents [delete if not required]</a:t>
            </a:r>
          </a:p>
        </p:txBody>
      </p:sp>
    </p:spTree>
    <p:extLst>
      <p:ext uri="{BB962C8B-B14F-4D97-AF65-F5344CB8AC3E}">
        <p14:creationId xmlns:p14="http://schemas.microsoft.com/office/powerpoint/2010/main" val="36150408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ivider 06">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689BADFA-06D7-804C-BB3E-9FF08519F9B4}"/>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9" name="Text Placeholder 24">
            <a:extLst>
              <a:ext uri="{FF2B5EF4-FFF2-40B4-BE49-F238E27FC236}">
                <a16:creationId xmlns:a16="http://schemas.microsoft.com/office/drawing/2014/main" id="{9CA0726D-CC67-964B-A9F4-B673A414300E}"/>
              </a:ext>
            </a:extLst>
          </p:cNvPr>
          <p:cNvSpPr>
            <a:spLocks noGrp="1"/>
          </p:cNvSpPr>
          <p:nvPr>
            <p:ph type="body" sz="quarter" idx="14" hasCustomPrompt="1"/>
          </p:nvPr>
        </p:nvSpPr>
        <p:spPr>
          <a:xfrm>
            <a:off x="304800" y="2021942"/>
            <a:ext cx="5646738" cy="415498"/>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7" name="Text Placeholder 24">
            <a:extLst>
              <a:ext uri="{FF2B5EF4-FFF2-40B4-BE49-F238E27FC236}">
                <a16:creationId xmlns:a16="http://schemas.microsoft.com/office/drawing/2014/main" id="{C997B56C-4366-4C16-BEAD-90F8E778CF74}"/>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Section 06:</a:t>
            </a:r>
          </a:p>
        </p:txBody>
      </p:sp>
      <p:sp>
        <p:nvSpPr>
          <p:cNvPr id="10" name="Text Placeholder 2">
            <a:extLst>
              <a:ext uri="{FF2B5EF4-FFF2-40B4-BE49-F238E27FC236}">
                <a16:creationId xmlns:a16="http://schemas.microsoft.com/office/drawing/2014/main" id="{BBDF67BB-D51F-490F-8C44-CD3892DA4AA6}"/>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dirty="0"/>
              <a:t>Optional section table of contents [delete if not required]</a:t>
            </a:r>
          </a:p>
        </p:txBody>
      </p:sp>
    </p:spTree>
    <p:extLst>
      <p:ext uri="{BB962C8B-B14F-4D97-AF65-F5344CB8AC3E}">
        <p14:creationId xmlns:p14="http://schemas.microsoft.com/office/powerpoint/2010/main" val="1993927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ivider 07">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8" y="304801"/>
            <a:ext cx="2205439" cy="1908800"/>
          </a:xfrm>
          <a:prstGeom prst="rect">
            <a:avLst/>
          </a:prstGeom>
        </p:spPr>
      </p:pic>
      <p:sp>
        <p:nvSpPr>
          <p:cNvPr id="12" name="Rectangle 11">
            <a:extLst>
              <a:ext uri="{FF2B5EF4-FFF2-40B4-BE49-F238E27FC236}">
                <a16:creationId xmlns:a16="http://schemas.microsoft.com/office/drawing/2014/main" id="{84E5E168-4DC0-DD40-B207-BABE8F0A6405}"/>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9" name="Text Placeholder 24">
            <a:extLst>
              <a:ext uri="{FF2B5EF4-FFF2-40B4-BE49-F238E27FC236}">
                <a16:creationId xmlns:a16="http://schemas.microsoft.com/office/drawing/2014/main" id="{E554646D-94E8-164F-A160-3973B207204B}"/>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7" name="Text Placeholder 24">
            <a:extLst>
              <a:ext uri="{FF2B5EF4-FFF2-40B4-BE49-F238E27FC236}">
                <a16:creationId xmlns:a16="http://schemas.microsoft.com/office/drawing/2014/main" id="{8946263C-87A5-4302-8839-C0ECDA86E478}"/>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Section 07:</a:t>
            </a:r>
          </a:p>
        </p:txBody>
      </p:sp>
      <p:sp>
        <p:nvSpPr>
          <p:cNvPr id="8" name="Text Placeholder 2">
            <a:extLst>
              <a:ext uri="{FF2B5EF4-FFF2-40B4-BE49-F238E27FC236}">
                <a16:creationId xmlns:a16="http://schemas.microsoft.com/office/drawing/2014/main" id="{68E6FD04-661A-44B7-9548-E5BB17A42CC9}"/>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dirty="0"/>
              <a:t>Optional section table of contents [delete if not required]</a:t>
            </a:r>
          </a:p>
        </p:txBody>
      </p:sp>
    </p:spTree>
    <p:extLst>
      <p:ext uri="{BB962C8B-B14F-4D97-AF65-F5344CB8AC3E}">
        <p14:creationId xmlns:p14="http://schemas.microsoft.com/office/powerpoint/2010/main" val="30646461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Divider 08">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1B261C28-0AFC-9B4A-AD16-3471C3A0E031}"/>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9" name="Text Placeholder 24">
            <a:extLst>
              <a:ext uri="{FF2B5EF4-FFF2-40B4-BE49-F238E27FC236}">
                <a16:creationId xmlns:a16="http://schemas.microsoft.com/office/drawing/2014/main" id="{6F23FA79-ABBF-1C45-8994-B975AEFF5284}"/>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7" name="Text Placeholder 24">
            <a:extLst>
              <a:ext uri="{FF2B5EF4-FFF2-40B4-BE49-F238E27FC236}">
                <a16:creationId xmlns:a16="http://schemas.microsoft.com/office/drawing/2014/main" id="{08CDA4AC-C7BF-4B5D-9E60-6982F7FE984A}"/>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Section 08:</a:t>
            </a:r>
          </a:p>
        </p:txBody>
      </p:sp>
      <p:sp>
        <p:nvSpPr>
          <p:cNvPr id="8" name="Text Placeholder 2">
            <a:extLst>
              <a:ext uri="{FF2B5EF4-FFF2-40B4-BE49-F238E27FC236}">
                <a16:creationId xmlns:a16="http://schemas.microsoft.com/office/drawing/2014/main" id="{48BF1D22-3336-4F53-8B04-2BDB7EC5B3C7}"/>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dirty="0"/>
              <a:t>Optional section table of contents [delete if not required]</a:t>
            </a:r>
          </a:p>
        </p:txBody>
      </p:sp>
    </p:spTree>
    <p:extLst>
      <p:ext uri="{BB962C8B-B14F-4D97-AF65-F5344CB8AC3E}">
        <p14:creationId xmlns:p14="http://schemas.microsoft.com/office/powerpoint/2010/main" val="23830891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Divider 09">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F3379CDB-3466-6948-8C87-DDDB4909B18F}"/>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9" name="Text Placeholder 24">
            <a:extLst>
              <a:ext uri="{FF2B5EF4-FFF2-40B4-BE49-F238E27FC236}">
                <a16:creationId xmlns:a16="http://schemas.microsoft.com/office/drawing/2014/main" id="{7C4EF84E-D24D-FE41-8928-1144D0591B01}"/>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7" name="Text Placeholder 24">
            <a:extLst>
              <a:ext uri="{FF2B5EF4-FFF2-40B4-BE49-F238E27FC236}">
                <a16:creationId xmlns:a16="http://schemas.microsoft.com/office/drawing/2014/main" id="{B6AD7843-8055-4996-90AB-1EAAD79C5C36}"/>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Section 09:</a:t>
            </a:r>
          </a:p>
        </p:txBody>
      </p:sp>
      <p:sp>
        <p:nvSpPr>
          <p:cNvPr id="8" name="Text Placeholder 2">
            <a:extLst>
              <a:ext uri="{FF2B5EF4-FFF2-40B4-BE49-F238E27FC236}">
                <a16:creationId xmlns:a16="http://schemas.microsoft.com/office/drawing/2014/main" id="{C921CEFC-1C7C-4635-B536-77C2A0E80AA8}"/>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dirty="0"/>
              <a:t>Optional section table of contents [delete if not required]</a:t>
            </a:r>
          </a:p>
        </p:txBody>
      </p:sp>
    </p:spTree>
    <p:extLst>
      <p:ext uri="{BB962C8B-B14F-4D97-AF65-F5344CB8AC3E}">
        <p14:creationId xmlns:p14="http://schemas.microsoft.com/office/powerpoint/2010/main" val="35796125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Divider 10">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9BCBC768-05B1-924A-B45E-FC109F543E9F}"/>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9" name="Text Placeholder 24">
            <a:extLst>
              <a:ext uri="{FF2B5EF4-FFF2-40B4-BE49-F238E27FC236}">
                <a16:creationId xmlns:a16="http://schemas.microsoft.com/office/drawing/2014/main" id="{5880B1BB-0B66-9B46-8403-0F984A2C2FAC}"/>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7" name="Text Placeholder 24">
            <a:extLst>
              <a:ext uri="{FF2B5EF4-FFF2-40B4-BE49-F238E27FC236}">
                <a16:creationId xmlns:a16="http://schemas.microsoft.com/office/drawing/2014/main" id="{1EF118AE-8CD2-4FFB-B435-CD077EF9B777}"/>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Section 10:</a:t>
            </a:r>
          </a:p>
        </p:txBody>
      </p:sp>
      <p:sp>
        <p:nvSpPr>
          <p:cNvPr id="8" name="Text Placeholder 2">
            <a:extLst>
              <a:ext uri="{FF2B5EF4-FFF2-40B4-BE49-F238E27FC236}">
                <a16:creationId xmlns:a16="http://schemas.microsoft.com/office/drawing/2014/main" id="{706A4648-1F8E-4D84-AA3A-8658328062F5}"/>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dirty="0"/>
              <a:t>Optional section table of contents [delete if not required]</a:t>
            </a:r>
          </a:p>
        </p:txBody>
      </p:sp>
    </p:spTree>
    <p:extLst>
      <p:ext uri="{BB962C8B-B14F-4D97-AF65-F5344CB8AC3E}">
        <p14:creationId xmlns:p14="http://schemas.microsoft.com/office/powerpoint/2010/main" val="17097341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Divider 11">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74BBD920-16A6-264C-BDE9-2C24B2190B2D}"/>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9" name="Text Placeholder 24">
            <a:extLst>
              <a:ext uri="{FF2B5EF4-FFF2-40B4-BE49-F238E27FC236}">
                <a16:creationId xmlns:a16="http://schemas.microsoft.com/office/drawing/2014/main" id="{C84206AE-697C-FF4A-92C6-5222A40CB8F1}"/>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7" name="Text Placeholder 24">
            <a:extLst>
              <a:ext uri="{FF2B5EF4-FFF2-40B4-BE49-F238E27FC236}">
                <a16:creationId xmlns:a16="http://schemas.microsoft.com/office/drawing/2014/main" id="{2053E839-DB24-4834-B38C-7888B3687CC9}"/>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Section 11:</a:t>
            </a:r>
          </a:p>
        </p:txBody>
      </p:sp>
      <p:sp>
        <p:nvSpPr>
          <p:cNvPr id="8" name="Text Placeholder 2">
            <a:extLst>
              <a:ext uri="{FF2B5EF4-FFF2-40B4-BE49-F238E27FC236}">
                <a16:creationId xmlns:a16="http://schemas.microsoft.com/office/drawing/2014/main" id="{D0AC1E84-386B-40B8-9001-3C24412968BE}"/>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dirty="0"/>
              <a:t>Optional section table of contents [delete if not required]</a:t>
            </a:r>
          </a:p>
        </p:txBody>
      </p:sp>
    </p:spTree>
    <p:extLst>
      <p:ext uri="{BB962C8B-B14F-4D97-AF65-F5344CB8AC3E}">
        <p14:creationId xmlns:p14="http://schemas.microsoft.com/office/powerpoint/2010/main" val="39405938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Divider 12">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3520BF2E-E929-9F45-829A-3AC5FFD89605}"/>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9" name="Text Placeholder 24">
            <a:extLst>
              <a:ext uri="{FF2B5EF4-FFF2-40B4-BE49-F238E27FC236}">
                <a16:creationId xmlns:a16="http://schemas.microsoft.com/office/drawing/2014/main" id="{1D67074E-8380-9A45-A459-C72678840D11}"/>
              </a:ext>
            </a:extLst>
          </p:cNvPr>
          <p:cNvSpPr>
            <a:spLocks noGrp="1"/>
          </p:cNvSpPr>
          <p:nvPr>
            <p:ph type="body" sz="quarter" idx="14" hasCustomPrompt="1"/>
          </p:nvPr>
        </p:nvSpPr>
        <p:spPr>
          <a:xfrm>
            <a:off x="304801"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7" name="Text Placeholder 24">
            <a:extLst>
              <a:ext uri="{FF2B5EF4-FFF2-40B4-BE49-F238E27FC236}">
                <a16:creationId xmlns:a16="http://schemas.microsoft.com/office/drawing/2014/main" id="{20102FD0-B8DC-4255-B4F9-0022EC8E8BCB}"/>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Section 12:</a:t>
            </a:r>
          </a:p>
        </p:txBody>
      </p:sp>
      <p:sp>
        <p:nvSpPr>
          <p:cNvPr id="8" name="Text Placeholder 2">
            <a:extLst>
              <a:ext uri="{FF2B5EF4-FFF2-40B4-BE49-F238E27FC236}">
                <a16:creationId xmlns:a16="http://schemas.microsoft.com/office/drawing/2014/main" id="{243B031B-09D0-49E5-A445-77BC0C3D4485}"/>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dirty="0"/>
              <a:t>Optional section table of contents [delete if not required]</a:t>
            </a:r>
          </a:p>
        </p:txBody>
      </p:sp>
    </p:spTree>
    <p:extLst>
      <p:ext uri="{BB962C8B-B14F-4D97-AF65-F5344CB8AC3E}">
        <p14:creationId xmlns:p14="http://schemas.microsoft.com/office/powerpoint/2010/main" val="20511409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Divider 13">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8" y="304801"/>
            <a:ext cx="2205439" cy="1908800"/>
          </a:xfrm>
          <a:prstGeom prst="rect">
            <a:avLst/>
          </a:prstGeom>
        </p:spPr>
      </p:pic>
      <p:sp>
        <p:nvSpPr>
          <p:cNvPr id="12" name="Rectangle 11">
            <a:extLst>
              <a:ext uri="{FF2B5EF4-FFF2-40B4-BE49-F238E27FC236}">
                <a16:creationId xmlns:a16="http://schemas.microsoft.com/office/drawing/2014/main" id="{181E252E-8539-F84D-BED8-C04417BB2034}"/>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9" name="Text Placeholder 24">
            <a:extLst>
              <a:ext uri="{FF2B5EF4-FFF2-40B4-BE49-F238E27FC236}">
                <a16:creationId xmlns:a16="http://schemas.microsoft.com/office/drawing/2014/main" id="{57F4DFFA-0B79-4A43-BD2E-7D03896684B6}"/>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7" name="Text Placeholder 24">
            <a:extLst>
              <a:ext uri="{FF2B5EF4-FFF2-40B4-BE49-F238E27FC236}">
                <a16:creationId xmlns:a16="http://schemas.microsoft.com/office/drawing/2014/main" id="{E15502A0-5C60-422B-A9AE-25D6EAB3C805}"/>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Section 13:</a:t>
            </a:r>
          </a:p>
        </p:txBody>
      </p:sp>
      <p:sp>
        <p:nvSpPr>
          <p:cNvPr id="8" name="Text Placeholder 2">
            <a:extLst>
              <a:ext uri="{FF2B5EF4-FFF2-40B4-BE49-F238E27FC236}">
                <a16:creationId xmlns:a16="http://schemas.microsoft.com/office/drawing/2014/main" id="{61E4C64F-DA33-4657-83F5-5F90636EF0F6}"/>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dirty="0"/>
              <a:t>Optional section table of contents [delete if not required]</a:t>
            </a:r>
          </a:p>
        </p:txBody>
      </p:sp>
    </p:spTree>
    <p:extLst>
      <p:ext uri="{BB962C8B-B14F-4D97-AF65-F5344CB8AC3E}">
        <p14:creationId xmlns:p14="http://schemas.microsoft.com/office/powerpoint/2010/main" val="2877330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text no intro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F4998E02-CD73-4C67-A5B8-C23FF93E0AD6}" type="datetime3">
              <a:rPr lang="en-US" smtClean="0"/>
              <a:t>10 March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dirty="0"/>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4800" y="1562400"/>
            <a:ext cx="5642613" cy="334876"/>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12" name="Text Placeholder 16">
            <a:extLst>
              <a:ext uri="{FF2B5EF4-FFF2-40B4-BE49-F238E27FC236}">
                <a16:creationId xmlns:a16="http://schemas.microsoft.com/office/drawing/2014/main" id="{F9A3C1AA-D5C3-4E47-9CEF-829A5E152FC0}"/>
              </a:ext>
            </a:extLst>
          </p:cNvPr>
          <p:cNvSpPr>
            <a:spLocks noGrp="1"/>
          </p:cNvSpPr>
          <p:nvPr>
            <p:ph type="body" sz="quarter" idx="23" hasCustomPrompt="1"/>
          </p:nvPr>
        </p:nvSpPr>
        <p:spPr>
          <a:xfrm>
            <a:off x="6244486" y="1562400"/>
            <a:ext cx="5642713"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21" name="Text Placeholder 16">
            <a:extLst>
              <a:ext uri="{FF2B5EF4-FFF2-40B4-BE49-F238E27FC236}">
                <a16:creationId xmlns:a16="http://schemas.microsoft.com/office/drawing/2014/main" id="{66E7F8F3-37A4-6E4B-8E4A-A72C991ED15D}"/>
              </a:ext>
            </a:extLst>
          </p:cNvPr>
          <p:cNvSpPr>
            <a:spLocks noGrp="1"/>
          </p:cNvSpPr>
          <p:nvPr>
            <p:ph type="body" sz="quarter" idx="13" hasCustomPrompt="1"/>
          </p:nvPr>
        </p:nvSpPr>
        <p:spPr>
          <a:xfrm>
            <a:off x="304800" y="304800"/>
            <a:ext cx="5646738"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22" name="Text Placeholder 16">
            <a:extLst>
              <a:ext uri="{FF2B5EF4-FFF2-40B4-BE49-F238E27FC236}">
                <a16:creationId xmlns:a16="http://schemas.microsoft.com/office/drawing/2014/main" id="{42006E61-14FE-EA44-81A4-965FA84E04E8}"/>
              </a:ext>
            </a:extLst>
          </p:cNvPr>
          <p:cNvSpPr>
            <a:spLocks noGrp="1"/>
          </p:cNvSpPr>
          <p:nvPr>
            <p:ph type="body" sz="quarter" idx="14" hasCustomPrompt="1"/>
          </p:nvPr>
        </p:nvSpPr>
        <p:spPr>
          <a:xfrm>
            <a:off x="304800" y="671604"/>
            <a:ext cx="5646738" cy="360000"/>
          </a:xfrm>
        </p:spPr>
        <p:txBody>
          <a:bodyPr lIns="0" tIns="0" rIns="0">
            <a:noAutofit/>
          </a:bodyPr>
          <a:lstStyle>
            <a:lvl1pPr marL="0" indent="0">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11" name="Content Placeholder 2">
            <a:extLst>
              <a:ext uri="{FF2B5EF4-FFF2-40B4-BE49-F238E27FC236}">
                <a16:creationId xmlns:a16="http://schemas.microsoft.com/office/drawing/2014/main" id="{3F08D055-6773-4116-B0B3-EC3534708753}"/>
              </a:ext>
            </a:extLst>
          </p:cNvPr>
          <p:cNvSpPr>
            <a:spLocks noGrp="1"/>
          </p:cNvSpPr>
          <p:nvPr>
            <p:ph sz="quarter" idx="29"/>
          </p:nvPr>
        </p:nvSpPr>
        <p:spPr>
          <a:xfrm>
            <a:off x="304800" y="1897276"/>
            <a:ext cx="5648400" cy="41618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2">
            <a:extLst>
              <a:ext uri="{FF2B5EF4-FFF2-40B4-BE49-F238E27FC236}">
                <a16:creationId xmlns:a16="http://schemas.microsoft.com/office/drawing/2014/main" id="{50A74EB1-361E-4B7C-89A0-E694C90B4DF1}"/>
              </a:ext>
            </a:extLst>
          </p:cNvPr>
          <p:cNvSpPr>
            <a:spLocks noGrp="1"/>
          </p:cNvSpPr>
          <p:nvPr>
            <p:ph sz="quarter" idx="30"/>
          </p:nvPr>
        </p:nvSpPr>
        <p:spPr>
          <a:xfrm>
            <a:off x="6238800" y="1897276"/>
            <a:ext cx="5648400" cy="41618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1276097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Divider 14">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BBF1A66F-D948-3240-831D-E4B183018AA5}"/>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9" name="Text Placeholder 24">
            <a:extLst>
              <a:ext uri="{FF2B5EF4-FFF2-40B4-BE49-F238E27FC236}">
                <a16:creationId xmlns:a16="http://schemas.microsoft.com/office/drawing/2014/main" id="{D55E38CF-9ED8-694B-A641-F8667D7F0AB0}"/>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7" name="Text Placeholder 24">
            <a:extLst>
              <a:ext uri="{FF2B5EF4-FFF2-40B4-BE49-F238E27FC236}">
                <a16:creationId xmlns:a16="http://schemas.microsoft.com/office/drawing/2014/main" id="{DD78F712-F280-4B79-A750-2A76B549BB7A}"/>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Section 14:</a:t>
            </a:r>
          </a:p>
        </p:txBody>
      </p:sp>
      <p:sp>
        <p:nvSpPr>
          <p:cNvPr id="8" name="Text Placeholder 2">
            <a:extLst>
              <a:ext uri="{FF2B5EF4-FFF2-40B4-BE49-F238E27FC236}">
                <a16:creationId xmlns:a16="http://schemas.microsoft.com/office/drawing/2014/main" id="{8449BF8A-90D8-4621-8A43-19AC4049734D}"/>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dirty="0"/>
              <a:t>Optional section table of contents [delete if not required]</a:t>
            </a:r>
          </a:p>
        </p:txBody>
      </p:sp>
    </p:spTree>
    <p:extLst>
      <p:ext uri="{BB962C8B-B14F-4D97-AF65-F5344CB8AC3E}">
        <p14:creationId xmlns:p14="http://schemas.microsoft.com/office/powerpoint/2010/main" val="10760345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Divider 15">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3E4E8893-1D66-B74B-BB2C-F6163E61A553}"/>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9" name="Text Placeholder 24">
            <a:extLst>
              <a:ext uri="{FF2B5EF4-FFF2-40B4-BE49-F238E27FC236}">
                <a16:creationId xmlns:a16="http://schemas.microsoft.com/office/drawing/2014/main" id="{A618FF17-1306-FC42-BCF8-810C80E5E10A}"/>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7" name="Text Placeholder 24">
            <a:extLst>
              <a:ext uri="{FF2B5EF4-FFF2-40B4-BE49-F238E27FC236}">
                <a16:creationId xmlns:a16="http://schemas.microsoft.com/office/drawing/2014/main" id="{0DB0BE80-9742-40D4-B294-2E25832C8EA9}"/>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Section 15:</a:t>
            </a:r>
          </a:p>
        </p:txBody>
      </p:sp>
      <p:sp>
        <p:nvSpPr>
          <p:cNvPr id="8" name="Text Placeholder 2">
            <a:extLst>
              <a:ext uri="{FF2B5EF4-FFF2-40B4-BE49-F238E27FC236}">
                <a16:creationId xmlns:a16="http://schemas.microsoft.com/office/drawing/2014/main" id="{24499B19-BFB3-4CF3-AC1A-35274777017D}"/>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dirty="0"/>
              <a:t>Optional section table of contents [delete if not required]</a:t>
            </a:r>
          </a:p>
        </p:txBody>
      </p:sp>
    </p:spTree>
    <p:extLst>
      <p:ext uri="{BB962C8B-B14F-4D97-AF65-F5344CB8AC3E}">
        <p14:creationId xmlns:p14="http://schemas.microsoft.com/office/powerpoint/2010/main" val="2424457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Divider 16">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8" y="304801"/>
            <a:ext cx="2205439" cy="1908800"/>
          </a:xfrm>
          <a:prstGeom prst="rect">
            <a:avLst/>
          </a:prstGeom>
        </p:spPr>
      </p:pic>
      <p:sp>
        <p:nvSpPr>
          <p:cNvPr id="12" name="Rectangle 11">
            <a:extLst>
              <a:ext uri="{FF2B5EF4-FFF2-40B4-BE49-F238E27FC236}">
                <a16:creationId xmlns:a16="http://schemas.microsoft.com/office/drawing/2014/main" id="{85D1EE0F-64D8-7C44-8F1A-3934942402D0}"/>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9" name="Text Placeholder 24">
            <a:extLst>
              <a:ext uri="{FF2B5EF4-FFF2-40B4-BE49-F238E27FC236}">
                <a16:creationId xmlns:a16="http://schemas.microsoft.com/office/drawing/2014/main" id="{4E756921-7065-F14E-BEF9-3BE98258151B}"/>
              </a:ext>
            </a:extLst>
          </p:cNvPr>
          <p:cNvSpPr>
            <a:spLocks noGrp="1"/>
          </p:cNvSpPr>
          <p:nvPr>
            <p:ph type="body" sz="quarter" idx="14" hasCustomPrompt="1"/>
          </p:nvPr>
        </p:nvSpPr>
        <p:spPr>
          <a:xfrm>
            <a:off x="304800" y="2021942"/>
            <a:ext cx="5646739"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7" name="Text Placeholder 24">
            <a:extLst>
              <a:ext uri="{FF2B5EF4-FFF2-40B4-BE49-F238E27FC236}">
                <a16:creationId xmlns:a16="http://schemas.microsoft.com/office/drawing/2014/main" id="{52C5B1B3-7611-49B0-A9B6-0624454AEB25}"/>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Section 16:</a:t>
            </a:r>
          </a:p>
        </p:txBody>
      </p:sp>
      <p:sp>
        <p:nvSpPr>
          <p:cNvPr id="8" name="Text Placeholder 2">
            <a:extLst>
              <a:ext uri="{FF2B5EF4-FFF2-40B4-BE49-F238E27FC236}">
                <a16:creationId xmlns:a16="http://schemas.microsoft.com/office/drawing/2014/main" id="{835CFBEA-61CB-4BAF-BF80-98E4F51F7C64}"/>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dirty="0"/>
              <a:t>Optional section table of contents [delete if not required]</a:t>
            </a:r>
          </a:p>
        </p:txBody>
      </p:sp>
    </p:spTree>
    <p:extLst>
      <p:ext uri="{BB962C8B-B14F-4D97-AF65-F5344CB8AC3E}">
        <p14:creationId xmlns:p14="http://schemas.microsoft.com/office/powerpoint/2010/main" val="12959524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Divider 17">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090E8DF4-917E-A14A-9960-5AACB304A022}"/>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9" name="Text Placeholder 24">
            <a:extLst>
              <a:ext uri="{FF2B5EF4-FFF2-40B4-BE49-F238E27FC236}">
                <a16:creationId xmlns:a16="http://schemas.microsoft.com/office/drawing/2014/main" id="{55221E8A-0640-1446-94CB-7667188D9FED}"/>
              </a:ext>
            </a:extLst>
          </p:cNvPr>
          <p:cNvSpPr>
            <a:spLocks noGrp="1"/>
          </p:cNvSpPr>
          <p:nvPr>
            <p:ph type="body" sz="quarter" idx="14" hasCustomPrompt="1"/>
          </p:nvPr>
        </p:nvSpPr>
        <p:spPr>
          <a:xfrm>
            <a:off x="303841"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7" name="Text Placeholder 24">
            <a:extLst>
              <a:ext uri="{FF2B5EF4-FFF2-40B4-BE49-F238E27FC236}">
                <a16:creationId xmlns:a16="http://schemas.microsoft.com/office/drawing/2014/main" id="{414B66B2-703E-4AAF-B37C-5E2010E72444}"/>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Section 17:</a:t>
            </a:r>
          </a:p>
        </p:txBody>
      </p:sp>
      <p:sp>
        <p:nvSpPr>
          <p:cNvPr id="8" name="Text Placeholder 2">
            <a:extLst>
              <a:ext uri="{FF2B5EF4-FFF2-40B4-BE49-F238E27FC236}">
                <a16:creationId xmlns:a16="http://schemas.microsoft.com/office/drawing/2014/main" id="{33B4F721-04D4-432E-A43A-6B080DD3BA71}"/>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dirty="0"/>
              <a:t>Optional section table of contents [delete if not required]</a:t>
            </a:r>
          </a:p>
        </p:txBody>
      </p:sp>
    </p:spTree>
    <p:extLst>
      <p:ext uri="{BB962C8B-B14F-4D97-AF65-F5344CB8AC3E}">
        <p14:creationId xmlns:p14="http://schemas.microsoft.com/office/powerpoint/2010/main" val="12567170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Divider 18">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8" y="304801"/>
            <a:ext cx="2205439" cy="1908800"/>
          </a:xfrm>
          <a:prstGeom prst="rect">
            <a:avLst/>
          </a:prstGeom>
        </p:spPr>
      </p:pic>
      <p:sp>
        <p:nvSpPr>
          <p:cNvPr id="12" name="Rectangle 11">
            <a:extLst>
              <a:ext uri="{FF2B5EF4-FFF2-40B4-BE49-F238E27FC236}">
                <a16:creationId xmlns:a16="http://schemas.microsoft.com/office/drawing/2014/main" id="{BD0336B0-4662-3B45-8C82-54FC5CDC3541}"/>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9" name="Text Placeholder 24">
            <a:extLst>
              <a:ext uri="{FF2B5EF4-FFF2-40B4-BE49-F238E27FC236}">
                <a16:creationId xmlns:a16="http://schemas.microsoft.com/office/drawing/2014/main" id="{A03D6F9E-91E8-C645-8320-31FB89EA0A55}"/>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7" name="Text Placeholder 24">
            <a:extLst>
              <a:ext uri="{FF2B5EF4-FFF2-40B4-BE49-F238E27FC236}">
                <a16:creationId xmlns:a16="http://schemas.microsoft.com/office/drawing/2014/main" id="{F4783602-3D35-493D-965B-4F8AC1B0DC00}"/>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Section 18:</a:t>
            </a:r>
          </a:p>
        </p:txBody>
      </p:sp>
      <p:sp>
        <p:nvSpPr>
          <p:cNvPr id="8" name="Text Placeholder 2">
            <a:extLst>
              <a:ext uri="{FF2B5EF4-FFF2-40B4-BE49-F238E27FC236}">
                <a16:creationId xmlns:a16="http://schemas.microsoft.com/office/drawing/2014/main" id="{67E28DF6-D001-48AC-824D-2F9576C241E7}"/>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dirty="0"/>
              <a:t>Optional section table of contents [delete if not required]</a:t>
            </a:r>
          </a:p>
        </p:txBody>
      </p:sp>
    </p:spTree>
    <p:extLst>
      <p:ext uri="{BB962C8B-B14F-4D97-AF65-F5344CB8AC3E}">
        <p14:creationId xmlns:p14="http://schemas.microsoft.com/office/powerpoint/2010/main" val="29815225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Divider 19">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8" y="304801"/>
            <a:ext cx="2205439" cy="1908800"/>
          </a:xfrm>
          <a:prstGeom prst="rect">
            <a:avLst/>
          </a:prstGeom>
        </p:spPr>
      </p:pic>
      <p:sp>
        <p:nvSpPr>
          <p:cNvPr id="12" name="Rectangle 11">
            <a:extLst>
              <a:ext uri="{FF2B5EF4-FFF2-40B4-BE49-F238E27FC236}">
                <a16:creationId xmlns:a16="http://schemas.microsoft.com/office/drawing/2014/main" id="{F6B59E60-762A-5141-9D41-311BC5A39EEB}"/>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9" name="Text Placeholder 24">
            <a:extLst>
              <a:ext uri="{FF2B5EF4-FFF2-40B4-BE49-F238E27FC236}">
                <a16:creationId xmlns:a16="http://schemas.microsoft.com/office/drawing/2014/main" id="{28F10127-DD25-CF4E-905C-01E7124AD3B5}"/>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7" name="Text Placeholder 24">
            <a:extLst>
              <a:ext uri="{FF2B5EF4-FFF2-40B4-BE49-F238E27FC236}">
                <a16:creationId xmlns:a16="http://schemas.microsoft.com/office/drawing/2014/main" id="{72A1181A-457A-43D0-9F7C-77C7FE3981A0}"/>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Section 19:</a:t>
            </a:r>
          </a:p>
        </p:txBody>
      </p:sp>
      <p:sp>
        <p:nvSpPr>
          <p:cNvPr id="8" name="Text Placeholder 2">
            <a:extLst>
              <a:ext uri="{FF2B5EF4-FFF2-40B4-BE49-F238E27FC236}">
                <a16:creationId xmlns:a16="http://schemas.microsoft.com/office/drawing/2014/main" id="{1DFDE622-DBE5-423E-9583-F0AC2C555214}"/>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dirty="0"/>
              <a:t>Optional section table of contents [delete if not required]</a:t>
            </a:r>
          </a:p>
        </p:txBody>
      </p:sp>
    </p:spTree>
    <p:extLst>
      <p:ext uri="{BB962C8B-B14F-4D97-AF65-F5344CB8AC3E}">
        <p14:creationId xmlns:p14="http://schemas.microsoft.com/office/powerpoint/2010/main" val="31089911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Divider 20">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E1CF0619-D967-FF4D-8149-065F221070EB}"/>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9" name="Text Placeholder 24">
            <a:extLst>
              <a:ext uri="{FF2B5EF4-FFF2-40B4-BE49-F238E27FC236}">
                <a16:creationId xmlns:a16="http://schemas.microsoft.com/office/drawing/2014/main" id="{35904660-6307-4840-95E0-DD542C6D427A}"/>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Second title line</a:t>
            </a:r>
          </a:p>
        </p:txBody>
      </p:sp>
      <p:sp>
        <p:nvSpPr>
          <p:cNvPr id="7" name="Text Placeholder 24">
            <a:extLst>
              <a:ext uri="{FF2B5EF4-FFF2-40B4-BE49-F238E27FC236}">
                <a16:creationId xmlns:a16="http://schemas.microsoft.com/office/drawing/2014/main" id="{6230862B-3A4B-4595-9DCC-69F5DC096337}"/>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Section 20:</a:t>
            </a:r>
          </a:p>
        </p:txBody>
      </p:sp>
      <p:sp>
        <p:nvSpPr>
          <p:cNvPr id="8" name="Text Placeholder 2">
            <a:extLst>
              <a:ext uri="{FF2B5EF4-FFF2-40B4-BE49-F238E27FC236}">
                <a16:creationId xmlns:a16="http://schemas.microsoft.com/office/drawing/2014/main" id="{0D12D97B-5582-4CA5-8579-2F00297A647E}"/>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dirty="0"/>
              <a:t>Optional section table of contents [delete if not required]</a:t>
            </a:r>
          </a:p>
        </p:txBody>
      </p:sp>
    </p:spTree>
    <p:extLst>
      <p:ext uri="{BB962C8B-B14F-4D97-AF65-F5344CB8AC3E}">
        <p14:creationId xmlns:p14="http://schemas.microsoft.com/office/powerpoint/2010/main" val="308273929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087C2-33ED-9BA9-181D-8C492D75EA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a:extLst>
              <a:ext uri="{FF2B5EF4-FFF2-40B4-BE49-F238E27FC236}">
                <a16:creationId xmlns:a16="http://schemas.microsoft.com/office/drawing/2014/main" id="{DA7EAB0D-8F8D-F83A-3E58-6F016CC39A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a:extLst>
              <a:ext uri="{FF2B5EF4-FFF2-40B4-BE49-F238E27FC236}">
                <a16:creationId xmlns:a16="http://schemas.microsoft.com/office/drawing/2014/main" id="{6BA9ABE3-31A9-E530-3415-E12A464585BA}"/>
              </a:ext>
            </a:extLst>
          </p:cNvPr>
          <p:cNvSpPr>
            <a:spLocks noGrp="1"/>
          </p:cNvSpPr>
          <p:nvPr>
            <p:ph type="dt" sz="half" idx="10"/>
          </p:nvPr>
        </p:nvSpPr>
        <p:spPr/>
        <p:txBody>
          <a:bodyPr/>
          <a:lstStyle/>
          <a:p>
            <a:fld id="{834FC57E-9EC3-43CF-A407-ED198BE1BB4A}" type="datetimeFigureOut">
              <a:rPr lang="fr-FR" smtClean="0"/>
              <a:t>10/03/2023</a:t>
            </a:fld>
            <a:endParaRPr lang="fr-FR" dirty="0"/>
          </a:p>
        </p:txBody>
      </p:sp>
      <p:sp>
        <p:nvSpPr>
          <p:cNvPr id="5" name="Footer Placeholder 4">
            <a:extLst>
              <a:ext uri="{FF2B5EF4-FFF2-40B4-BE49-F238E27FC236}">
                <a16:creationId xmlns:a16="http://schemas.microsoft.com/office/drawing/2014/main" id="{67D10E75-2C83-D774-2917-0B04666F35D6}"/>
              </a:ext>
            </a:extLst>
          </p:cNvPr>
          <p:cNvSpPr>
            <a:spLocks noGrp="1"/>
          </p:cNvSpPr>
          <p:nvPr>
            <p:ph type="ftr" sz="quarter" idx="11"/>
          </p:nvPr>
        </p:nvSpPr>
        <p:spPr/>
        <p:txBody>
          <a:bodyPr/>
          <a:lstStyle/>
          <a:p>
            <a:endParaRPr lang="fr-FR" dirty="0"/>
          </a:p>
        </p:txBody>
      </p:sp>
      <p:sp>
        <p:nvSpPr>
          <p:cNvPr id="6" name="Slide Number Placeholder 5">
            <a:extLst>
              <a:ext uri="{FF2B5EF4-FFF2-40B4-BE49-F238E27FC236}">
                <a16:creationId xmlns:a16="http://schemas.microsoft.com/office/drawing/2014/main" id="{A0B5B416-E0D5-FDE5-4983-4DBD48EE8423}"/>
              </a:ext>
            </a:extLst>
          </p:cNvPr>
          <p:cNvSpPr>
            <a:spLocks noGrp="1"/>
          </p:cNvSpPr>
          <p:nvPr>
            <p:ph type="sldNum" sz="quarter" idx="12"/>
          </p:nvPr>
        </p:nvSpPr>
        <p:spPr/>
        <p:txBody>
          <a:bodyPr/>
          <a:lstStyle/>
          <a:p>
            <a:fld id="{C094515A-4D25-4550-AE11-CD64B35872DF}" type="slidenum">
              <a:rPr lang="fr-FR" smtClean="0"/>
              <a:t>‹#›</a:t>
            </a:fld>
            <a:endParaRPr lang="fr-FR" dirty="0"/>
          </a:p>
        </p:txBody>
      </p:sp>
    </p:spTree>
    <p:extLst>
      <p:ext uri="{BB962C8B-B14F-4D97-AF65-F5344CB8AC3E}">
        <p14:creationId xmlns:p14="http://schemas.microsoft.com/office/powerpoint/2010/main" val="12221937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27AA7-2120-7AC2-27E1-4071A447E073}"/>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7F52C48C-A640-5CC8-85AC-3CC4C7BEC7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890ACF23-5B18-B8A4-31D9-E5F3D029196B}"/>
              </a:ext>
            </a:extLst>
          </p:cNvPr>
          <p:cNvSpPr>
            <a:spLocks noGrp="1"/>
          </p:cNvSpPr>
          <p:nvPr>
            <p:ph type="dt" sz="half" idx="10"/>
          </p:nvPr>
        </p:nvSpPr>
        <p:spPr/>
        <p:txBody>
          <a:bodyPr/>
          <a:lstStyle/>
          <a:p>
            <a:fld id="{834FC57E-9EC3-43CF-A407-ED198BE1BB4A}" type="datetimeFigureOut">
              <a:rPr lang="fr-FR" smtClean="0"/>
              <a:t>10/03/2023</a:t>
            </a:fld>
            <a:endParaRPr lang="fr-FR" dirty="0"/>
          </a:p>
        </p:txBody>
      </p:sp>
      <p:sp>
        <p:nvSpPr>
          <p:cNvPr id="5" name="Footer Placeholder 4">
            <a:extLst>
              <a:ext uri="{FF2B5EF4-FFF2-40B4-BE49-F238E27FC236}">
                <a16:creationId xmlns:a16="http://schemas.microsoft.com/office/drawing/2014/main" id="{4F69323C-89A9-5484-F27F-2DD9953A5B67}"/>
              </a:ext>
            </a:extLst>
          </p:cNvPr>
          <p:cNvSpPr>
            <a:spLocks noGrp="1"/>
          </p:cNvSpPr>
          <p:nvPr>
            <p:ph type="ftr" sz="quarter" idx="11"/>
          </p:nvPr>
        </p:nvSpPr>
        <p:spPr/>
        <p:txBody>
          <a:bodyPr/>
          <a:lstStyle/>
          <a:p>
            <a:endParaRPr lang="fr-FR" dirty="0"/>
          </a:p>
        </p:txBody>
      </p:sp>
      <p:sp>
        <p:nvSpPr>
          <p:cNvPr id="6" name="Slide Number Placeholder 5">
            <a:extLst>
              <a:ext uri="{FF2B5EF4-FFF2-40B4-BE49-F238E27FC236}">
                <a16:creationId xmlns:a16="http://schemas.microsoft.com/office/drawing/2014/main" id="{2BDE8A39-6F68-3E0D-6EDC-B63480E3B9FE}"/>
              </a:ext>
            </a:extLst>
          </p:cNvPr>
          <p:cNvSpPr>
            <a:spLocks noGrp="1"/>
          </p:cNvSpPr>
          <p:nvPr>
            <p:ph type="sldNum" sz="quarter" idx="12"/>
          </p:nvPr>
        </p:nvSpPr>
        <p:spPr/>
        <p:txBody>
          <a:bodyPr/>
          <a:lstStyle/>
          <a:p>
            <a:fld id="{C094515A-4D25-4550-AE11-CD64B35872DF}" type="slidenum">
              <a:rPr lang="fr-FR" smtClean="0"/>
              <a:t>‹#›</a:t>
            </a:fld>
            <a:endParaRPr lang="fr-FR" dirty="0"/>
          </a:p>
        </p:txBody>
      </p:sp>
    </p:spTree>
    <p:extLst>
      <p:ext uri="{BB962C8B-B14F-4D97-AF65-F5344CB8AC3E}">
        <p14:creationId xmlns:p14="http://schemas.microsoft.com/office/powerpoint/2010/main" val="268916459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87CC8-3C0C-D70D-1301-8CC03EB4D1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FR"/>
          </a:p>
        </p:txBody>
      </p:sp>
      <p:sp>
        <p:nvSpPr>
          <p:cNvPr id="3" name="Text Placeholder 2">
            <a:extLst>
              <a:ext uri="{FF2B5EF4-FFF2-40B4-BE49-F238E27FC236}">
                <a16:creationId xmlns:a16="http://schemas.microsoft.com/office/drawing/2014/main" id="{ABF9EAE9-4C8B-6B11-C34D-09B98A28FF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42608E-9AD5-914D-84D2-CA1F1BEF6668}"/>
              </a:ext>
            </a:extLst>
          </p:cNvPr>
          <p:cNvSpPr>
            <a:spLocks noGrp="1"/>
          </p:cNvSpPr>
          <p:nvPr>
            <p:ph type="dt" sz="half" idx="10"/>
          </p:nvPr>
        </p:nvSpPr>
        <p:spPr/>
        <p:txBody>
          <a:bodyPr/>
          <a:lstStyle/>
          <a:p>
            <a:fld id="{834FC57E-9EC3-43CF-A407-ED198BE1BB4A}" type="datetimeFigureOut">
              <a:rPr lang="fr-FR" smtClean="0"/>
              <a:t>10/03/2023</a:t>
            </a:fld>
            <a:endParaRPr lang="fr-FR" dirty="0"/>
          </a:p>
        </p:txBody>
      </p:sp>
      <p:sp>
        <p:nvSpPr>
          <p:cNvPr id="5" name="Footer Placeholder 4">
            <a:extLst>
              <a:ext uri="{FF2B5EF4-FFF2-40B4-BE49-F238E27FC236}">
                <a16:creationId xmlns:a16="http://schemas.microsoft.com/office/drawing/2014/main" id="{0E46AC3E-676B-2741-1F98-5AA244EA06B7}"/>
              </a:ext>
            </a:extLst>
          </p:cNvPr>
          <p:cNvSpPr>
            <a:spLocks noGrp="1"/>
          </p:cNvSpPr>
          <p:nvPr>
            <p:ph type="ftr" sz="quarter" idx="11"/>
          </p:nvPr>
        </p:nvSpPr>
        <p:spPr/>
        <p:txBody>
          <a:bodyPr/>
          <a:lstStyle/>
          <a:p>
            <a:endParaRPr lang="fr-FR" dirty="0"/>
          </a:p>
        </p:txBody>
      </p:sp>
      <p:sp>
        <p:nvSpPr>
          <p:cNvPr id="6" name="Slide Number Placeholder 5">
            <a:extLst>
              <a:ext uri="{FF2B5EF4-FFF2-40B4-BE49-F238E27FC236}">
                <a16:creationId xmlns:a16="http://schemas.microsoft.com/office/drawing/2014/main" id="{65657245-84B4-7462-7517-E482041BFD9B}"/>
              </a:ext>
            </a:extLst>
          </p:cNvPr>
          <p:cNvSpPr>
            <a:spLocks noGrp="1"/>
          </p:cNvSpPr>
          <p:nvPr>
            <p:ph type="sldNum" sz="quarter" idx="12"/>
          </p:nvPr>
        </p:nvSpPr>
        <p:spPr/>
        <p:txBody>
          <a:bodyPr/>
          <a:lstStyle/>
          <a:p>
            <a:fld id="{C094515A-4D25-4550-AE11-CD64B35872DF}" type="slidenum">
              <a:rPr lang="fr-FR" smtClean="0"/>
              <a:t>‹#›</a:t>
            </a:fld>
            <a:endParaRPr lang="fr-FR" dirty="0"/>
          </a:p>
        </p:txBody>
      </p:sp>
    </p:spTree>
    <p:extLst>
      <p:ext uri="{BB962C8B-B14F-4D97-AF65-F5344CB8AC3E}">
        <p14:creationId xmlns:p14="http://schemas.microsoft.com/office/powerpoint/2010/main" val="2199472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009C74EB-AF6C-4501-A543-CF0B761F755C}" type="datetime3">
              <a:rPr lang="en-US" smtClean="0"/>
              <a:t>10 March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dirty="0"/>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2401" y="2438401"/>
            <a:ext cx="3667752"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24" name="Text Placeholder 16">
            <a:extLst>
              <a:ext uri="{FF2B5EF4-FFF2-40B4-BE49-F238E27FC236}">
                <a16:creationId xmlns:a16="http://schemas.microsoft.com/office/drawing/2014/main" id="{53FC4191-E5F7-D445-AF7B-519CD79225F4}"/>
              </a:ext>
            </a:extLst>
          </p:cNvPr>
          <p:cNvSpPr>
            <a:spLocks noGrp="1"/>
          </p:cNvSpPr>
          <p:nvPr>
            <p:ph type="body" sz="quarter" idx="27" hasCustomPrompt="1"/>
          </p:nvPr>
        </p:nvSpPr>
        <p:spPr>
          <a:xfrm>
            <a:off x="304800" y="1565686"/>
            <a:ext cx="5646738" cy="859267"/>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a:t>
            </a:r>
          </a:p>
          <a:p>
            <a:pPr lvl="0"/>
            <a:r>
              <a:rPr lang="en-US"/>
              <a:t>(2 lines max)</a:t>
            </a:r>
          </a:p>
        </p:txBody>
      </p:sp>
      <p:sp>
        <p:nvSpPr>
          <p:cNvPr id="13" name="Text Placeholder 16">
            <a:extLst>
              <a:ext uri="{FF2B5EF4-FFF2-40B4-BE49-F238E27FC236}">
                <a16:creationId xmlns:a16="http://schemas.microsoft.com/office/drawing/2014/main" id="{A65A8D6D-2058-7742-9F4E-4390C6BB5A98}"/>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4" name="Text Placeholder 16">
            <a:extLst>
              <a:ext uri="{FF2B5EF4-FFF2-40B4-BE49-F238E27FC236}">
                <a16:creationId xmlns:a16="http://schemas.microsoft.com/office/drawing/2014/main" id="{C6ED087E-B3BA-3A4A-9BA3-7902DD1F236F}"/>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15" name="Text Placeholder 16">
            <a:extLst>
              <a:ext uri="{FF2B5EF4-FFF2-40B4-BE49-F238E27FC236}">
                <a16:creationId xmlns:a16="http://schemas.microsoft.com/office/drawing/2014/main" id="{DBB4A11B-CFEC-0E48-956D-F0D3A4797095}"/>
              </a:ext>
            </a:extLst>
          </p:cNvPr>
          <p:cNvSpPr>
            <a:spLocks noGrp="1"/>
          </p:cNvSpPr>
          <p:nvPr>
            <p:ph type="body" sz="quarter" idx="28" hasCustomPrompt="1"/>
          </p:nvPr>
        </p:nvSpPr>
        <p:spPr>
          <a:xfrm>
            <a:off x="4258752" y="2438401"/>
            <a:ext cx="3669924"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19" name="Text Placeholder 16">
            <a:extLst>
              <a:ext uri="{FF2B5EF4-FFF2-40B4-BE49-F238E27FC236}">
                <a16:creationId xmlns:a16="http://schemas.microsoft.com/office/drawing/2014/main" id="{0704604B-4CE9-6F45-A5FE-C577470B4E38}"/>
              </a:ext>
            </a:extLst>
          </p:cNvPr>
          <p:cNvSpPr>
            <a:spLocks noGrp="1"/>
          </p:cNvSpPr>
          <p:nvPr>
            <p:ph type="body" sz="quarter" idx="30" hasCustomPrompt="1"/>
          </p:nvPr>
        </p:nvSpPr>
        <p:spPr>
          <a:xfrm>
            <a:off x="8218800" y="2438401"/>
            <a:ext cx="3669924"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3</a:t>
            </a:r>
          </a:p>
        </p:txBody>
      </p:sp>
      <p:sp>
        <p:nvSpPr>
          <p:cNvPr id="21" name="Content Placeholder 2">
            <a:extLst>
              <a:ext uri="{FF2B5EF4-FFF2-40B4-BE49-F238E27FC236}">
                <a16:creationId xmlns:a16="http://schemas.microsoft.com/office/drawing/2014/main" id="{BA570DF7-4766-4FC5-9189-3FB7DE49ADBB}"/>
              </a:ext>
            </a:extLst>
          </p:cNvPr>
          <p:cNvSpPr>
            <a:spLocks noGrp="1"/>
          </p:cNvSpPr>
          <p:nvPr>
            <p:ph sz="quarter" idx="29"/>
          </p:nvPr>
        </p:nvSpPr>
        <p:spPr>
          <a:xfrm>
            <a:off x="302401" y="2786725"/>
            <a:ext cx="3668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Content Placeholder 2">
            <a:extLst>
              <a:ext uri="{FF2B5EF4-FFF2-40B4-BE49-F238E27FC236}">
                <a16:creationId xmlns:a16="http://schemas.microsoft.com/office/drawing/2014/main" id="{4162C32C-E727-4868-94B1-66A9EE08CB04}"/>
              </a:ext>
            </a:extLst>
          </p:cNvPr>
          <p:cNvSpPr>
            <a:spLocks noGrp="1"/>
          </p:cNvSpPr>
          <p:nvPr>
            <p:ph sz="quarter" idx="31"/>
          </p:nvPr>
        </p:nvSpPr>
        <p:spPr>
          <a:xfrm>
            <a:off x="4261363" y="2786725"/>
            <a:ext cx="3668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7" name="Content Placeholder 2">
            <a:extLst>
              <a:ext uri="{FF2B5EF4-FFF2-40B4-BE49-F238E27FC236}">
                <a16:creationId xmlns:a16="http://schemas.microsoft.com/office/drawing/2014/main" id="{1A5E0C05-20BD-4F94-A8B6-8006076A2D02}"/>
              </a:ext>
            </a:extLst>
          </p:cNvPr>
          <p:cNvSpPr>
            <a:spLocks noGrp="1"/>
          </p:cNvSpPr>
          <p:nvPr>
            <p:ph sz="quarter" idx="32"/>
          </p:nvPr>
        </p:nvSpPr>
        <p:spPr>
          <a:xfrm>
            <a:off x="8220324" y="2786725"/>
            <a:ext cx="3668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165656582"/>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4B061-4269-EAB7-63FD-B9424419EA35}"/>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4459CED1-BF90-1824-35D5-78800C669B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a:extLst>
              <a:ext uri="{FF2B5EF4-FFF2-40B4-BE49-F238E27FC236}">
                <a16:creationId xmlns:a16="http://schemas.microsoft.com/office/drawing/2014/main" id="{E9B32C73-2621-912E-0335-8733132ED85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id="{08DB378F-DC2D-EC8A-039C-3D1AC45330C5}"/>
              </a:ext>
            </a:extLst>
          </p:cNvPr>
          <p:cNvSpPr>
            <a:spLocks noGrp="1"/>
          </p:cNvSpPr>
          <p:nvPr>
            <p:ph type="dt" sz="half" idx="10"/>
          </p:nvPr>
        </p:nvSpPr>
        <p:spPr/>
        <p:txBody>
          <a:bodyPr/>
          <a:lstStyle/>
          <a:p>
            <a:fld id="{834FC57E-9EC3-43CF-A407-ED198BE1BB4A}" type="datetimeFigureOut">
              <a:rPr lang="fr-FR" smtClean="0"/>
              <a:t>10/03/2023</a:t>
            </a:fld>
            <a:endParaRPr lang="fr-FR" dirty="0"/>
          </a:p>
        </p:txBody>
      </p:sp>
      <p:sp>
        <p:nvSpPr>
          <p:cNvPr id="6" name="Footer Placeholder 5">
            <a:extLst>
              <a:ext uri="{FF2B5EF4-FFF2-40B4-BE49-F238E27FC236}">
                <a16:creationId xmlns:a16="http://schemas.microsoft.com/office/drawing/2014/main" id="{0E4FEDC3-8D5E-28E7-787B-A47ADF335556}"/>
              </a:ext>
            </a:extLst>
          </p:cNvPr>
          <p:cNvSpPr>
            <a:spLocks noGrp="1"/>
          </p:cNvSpPr>
          <p:nvPr>
            <p:ph type="ftr" sz="quarter" idx="11"/>
          </p:nvPr>
        </p:nvSpPr>
        <p:spPr/>
        <p:txBody>
          <a:bodyPr/>
          <a:lstStyle/>
          <a:p>
            <a:endParaRPr lang="fr-FR" dirty="0"/>
          </a:p>
        </p:txBody>
      </p:sp>
      <p:sp>
        <p:nvSpPr>
          <p:cNvPr id="7" name="Slide Number Placeholder 6">
            <a:extLst>
              <a:ext uri="{FF2B5EF4-FFF2-40B4-BE49-F238E27FC236}">
                <a16:creationId xmlns:a16="http://schemas.microsoft.com/office/drawing/2014/main" id="{7564E6A1-5E0D-7D39-04C0-318F8B5F77A1}"/>
              </a:ext>
            </a:extLst>
          </p:cNvPr>
          <p:cNvSpPr>
            <a:spLocks noGrp="1"/>
          </p:cNvSpPr>
          <p:nvPr>
            <p:ph type="sldNum" sz="quarter" idx="12"/>
          </p:nvPr>
        </p:nvSpPr>
        <p:spPr/>
        <p:txBody>
          <a:bodyPr/>
          <a:lstStyle/>
          <a:p>
            <a:fld id="{C094515A-4D25-4550-AE11-CD64B35872DF}" type="slidenum">
              <a:rPr lang="fr-FR" smtClean="0"/>
              <a:t>‹#›</a:t>
            </a:fld>
            <a:endParaRPr lang="fr-FR" dirty="0"/>
          </a:p>
        </p:txBody>
      </p:sp>
    </p:spTree>
    <p:extLst>
      <p:ext uri="{BB962C8B-B14F-4D97-AF65-F5344CB8AC3E}">
        <p14:creationId xmlns:p14="http://schemas.microsoft.com/office/powerpoint/2010/main" val="143960216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CA6D7-3DF1-44A3-57AF-1F2BC0293909}"/>
              </a:ext>
            </a:extLst>
          </p:cNvPr>
          <p:cNvSpPr>
            <a:spLocks noGrp="1"/>
          </p:cNvSpPr>
          <p:nvPr>
            <p:ph type="title"/>
          </p:nvPr>
        </p:nvSpPr>
        <p:spPr>
          <a:xfrm>
            <a:off x="839788" y="365125"/>
            <a:ext cx="10515600" cy="1325563"/>
          </a:xfrm>
        </p:spPr>
        <p:txBody>
          <a:bodyPr/>
          <a:lstStyle/>
          <a:p>
            <a:r>
              <a:rPr lang="en-US"/>
              <a:t>Click to edit Master title style</a:t>
            </a:r>
            <a:endParaRPr lang="fr-FR"/>
          </a:p>
        </p:txBody>
      </p:sp>
      <p:sp>
        <p:nvSpPr>
          <p:cNvPr id="3" name="Text Placeholder 2">
            <a:extLst>
              <a:ext uri="{FF2B5EF4-FFF2-40B4-BE49-F238E27FC236}">
                <a16:creationId xmlns:a16="http://schemas.microsoft.com/office/drawing/2014/main" id="{CA775D15-1386-183E-6F1A-2A0DA68FD5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32F1E1-DD12-D1E6-4877-2D2F52DEBE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a:extLst>
              <a:ext uri="{FF2B5EF4-FFF2-40B4-BE49-F238E27FC236}">
                <a16:creationId xmlns:a16="http://schemas.microsoft.com/office/drawing/2014/main" id="{A4CC584B-C204-4276-AF91-37C9FD168D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C3225C-F8E0-5987-E462-C5A271D5733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a:extLst>
              <a:ext uri="{FF2B5EF4-FFF2-40B4-BE49-F238E27FC236}">
                <a16:creationId xmlns:a16="http://schemas.microsoft.com/office/drawing/2014/main" id="{047C6864-7D2F-CB3F-0945-894F981C359B}"/>
              </a:ext>
            </a:extLst>
          </p:cNvPr>
          <p:cNvSpPr>
            <a:spLocks noGrp="1"/>
          </p:cNvSpPr>
          <p:nvPr>
            <p:ph type="dt" sz="half" idx="10"/>
          </p:nvPr>
        </p:nvSpPr>
        <p:spPr/>
        <p:txBody>
          <a:bodyPr/>
          <a:lstStyle/>
          <a:p>
            <a:fld id="{834FC57E-9EC3-43CF-A407-ED198BE1BB4A}" type="datetimeFigureOut">
              <a:rPr lang="fr-FR" smtClean="0"/>
              <a:t>10/03/2023</a:t>
            </a:fld>
            <a:endParaRPr lang="fr-FR" dirty="0"/>
          </a:p>
        </p:txBody>
      </p:sp>
      <p:sp>
        <p:nvSpPr>
          <p:cNvPr id="8" name="Footer Placeholder 7">
            <a:extLst>
              <a:ext uri="{FF2B5EF4-FFF2-40B4-BE49-F238E27FC236}">
                <a16:creationId xmlns:a16="http://schemas.microsoft.com/office/drawing/2014/main" id="{5E34B934-31E4-7A9D-05A8-66104F81F06D}"/>
              </a:ext>
            </a:extLst>
          </p:cNvPr>
          <p:cNvSpPr>
            <a:spLocks noGrp="1"/>
          </p:cNvSpPr>
          <p:nvPr>
            <p:ph type="ftr" sz="quarter" idx="11"/>
          </p:nvPr>
        </p:nvSpPr>
        <p:spPr/>
        <p:txBody>
          <a:bodyPr/>
          <a:lstStyle/>
          <a:p>
            <a:endParaRPr lang="fr-FR" dirty="0"/>
          </a:p>
        </p:txBody>
      </p:sp>
      <p:sp>
        <p:nvSpPr>
          <p:cNvPr id="9" name="Slide Number Placeholder 8">
            <a:extLst>
              <a:ext uri="{FF2B5EF4-FFF2-40B4-BE49-F238E27FC236}">
                <a16:creationId xmlns:a16="http://schemas.microsoft.com/office/drawing/2014/main" id="{A777E6C1-FB36-7971-DD43-D188FF4CC168}"/>
              </a:ext>
            </a:extLst>
          </p:cNvPr>
          <p:cNvSpPr>
            <a:spLocks noGrp="1"/>
          </p:cNvSpPr>
          <p:nvPr>
            <p:ph type="sldNum" sz="quarter" idx="12"/>
          </p:nvPr>
        </p:nvSpPr>
        <p:spPr/>
        <p:txBody>
          <a:bodyPr/>
          <a:lstStyle/>
          <a:p>
            <a:fld id="{C094515A-4D25-4550-AE11-CD64B35872DF}" type="slidenum">
              <a:rPr lang="fr-FR" smtClean="0"/>
              <a:t>‹#›</a:t>
            </a:fld>
            <a:endParaRPr lang="fr-FR" dirty="0"/>
          </a:p>
        </p:txBody>
      </p:sp>
    </p:spTree>
    <p:extLst>
      <p:ext uri="{BB962C8B-B14F-4D97-AF65-F5344CB8AC3E}">
        <p14:creationId xmlns:p14="http://schemas.microsoft.com/office/powerpoint/2010/main" val="322027238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D28CF-F01F-5AEF-D8A3-F73717ADB2B4}"/>
              </a:ext>
            </a:extLst>
          </p:cNvPr>
          <p:cNvSpPr>
            <a:spLocks noGrp="1"/>
          </p:cNvSpPr>
          <p:nvPr>
            <p:ph type="title"/>
          </p:nvPr>
        </p:nvSpPr>
        <p:spPr/>
        <p:txBody>
          <a:bodyPr/>
          <a:lstStyle/>
          <a:p>
            <a:r>
              <a:rPr lang="en-US"/>
              <a:t>Click to edit Master title style</a:t>
            </a:r>
            <a:endParaRPr lang="fr-FR"/>
          </a:p>
        </p:txBody>
      </p:sp>
      <p:sp>
        <p:nvSpPr>
          <p:cNvPr id="3" name="Date Placeholder 2">
            <a:extLst>
              <a:ext uri="{FF2B5EF4-FFF2-40B4-BE49-F238E27FC236}">
                <a16:creationId xmlns:a16="http://schemas.microsoft.com/office/drawing/2014/main" id="{B324CBB7-DF46-5EB3-5257-810C37463821}"/>
              </a:ext>
            </a:extLst>
          </p:cNvPr>
          <p:cNvSpPr>
            <a:spLocks noGrp="1"/>
          </p:cNvSpPr>
          <p:nvPr>
            <p:ph type="dt" sz="half" idx="10"/>
          </p:nvPr>
        </p:nvSpPr>
        <p:spPr/>
        <p:txBody>
          <a:bodyPr/>
          <a:lstStyle/>
          <a:p>
            <a:fld id="{834FC57E-9EC3-43CF-A407-ED198BE1BB4A}" type="datetimeFigureOut">
              <a:rPr lang="fr-FR" smtClean="0"/>
              <a:t>10/03/2023</a:t>
            </a:fld>
            <a:endParaRPr lang="fr-FR" dirty="0"/>
          </a:p>
        </p:txBody>
      </p:sp>
      <p:sp>
        <p:nvSpPr>
          <p:cNvPr id="4" name="Footer Placeholder 3">
            <a:extLst>
              <a:ext uri="{FF2B5EF4-FFF2-40B4-BE49-F238E27FC236}">
                <a16:creationId xmlns:a16="http://schemas.microsoft.com/office/drawing/2014/main" id="{A0494795-E805-15DC-A64B-F7E10DCA21C2}"/>
              </a:ext>
            </a:extLst>
          </p:cNvPr>
          <p:cNvSpPr>
            <a:spLocks noGrp="1"/>
          </p:cNvSpPr>
          <p:nvPr>
            <p:ph type="ftr" sz="quarter" idx="11"/>
          </p:nvPr>
        </p:nvSpPr>
        <p:spPr/>
        <p:txBody>
          <a:bodyPr/>
          <a:lstStyle/>
          <a:p>
            <a:endParaRPr lang="fr-FR" dirty="0"/>
          </a:p>
        </p:txBody>
      </p:sp>
      <p:sp>
        <p:nvSpPr>
          <p:cNvPr id="5" name="Slide Number Placeholder 4">
            <a:extLst>
              <a:ext uri="{FF2B5EF4-FFF2-40B4-BE49-F238E27FC236}">
                <a16:creationId xmlns:a16="http://schemas.microsoft.com/office/drawing/2014/main" id="{DFE1B15B-B5A5-5097-580F-6AD7E9497FCB}"/>
              </a:ext>
            </a:extLst>
          </p:cNvPr>
          <p:cNvSpPr>
            <a:spLocks noGrp="1"/>
          </p:cNvSpPr>
          <p:nvPr>
            <p:ph type="sldNum" sz="quarter" idx="12"/>
          </p:nvPr>
        </p:nvSpPr>
        <p:spPr/>
        <p:txBody>
          <a:bodyPr/>
          <a:lstStyle/>
          <a:p>
            <a:fld id="{C094515A-4D25-4550-AE11-CD64B35872DF}" type="slidenum">
              <a:rPr lang="fr-FR" smtClean="0"/>
              <a:t>‹#›</a:t>
            </a:fld>
            <a:endParaRPr lang="fr-FR" dirty="0"/>
          </a:p>
        </p:txBody>
      </p:sp>
    </p:spTree>
    <p:extLst>
      <p:ext uri="{BB962C8B-B14F-4D97-AF65-F5344CB8AC3E}">
        <p14:creationId xmlns:p14="http://schemas.microsoft.com/office/powerpoint/2010/main" val="125347869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48781F-DCC1-1128-34A8-3369F5254099}"/>
              </a:ext>
            </a:extLst>
          </p:cNvPr>
          <p:cNvSpPr>
            <a:spLocks noGrp="1"/>
          </p:cNvSpPr>
          <p:nvPr>
            <p:ph type="dt" sz="half" idx="10"/>
          </p:nvPr>
        </p:nvSpPr>
        <p:spPr/>
        <p:txBody>
          <a:bodyPr/>
          <a:lstStyle/>
          <a:p>
            <a:fld id="{834FC57E-9EC3-43CF-A407-ED198BE1BB4A}" type="datetimeFigureOut">
              <a:rPr lang="fr-FR" smtClean="0"/>
              <a:t>10/03/2023</a:t>
            </a:fld>
            <a:endParaRPr lang="fr-FR" dirty="0"/>
          </a:p>
        </p:txBody>
      </p:sp>
      <p:sp>
        <p:nvSpPr>
          <p:cNvPr id="3" name="Footer Placeholder 2">
            <a:extLst>
              <a:ext uri="{FF2B5EF4-FFF2-40B4-BE49-F238E27FC236}">
                <a16:creationId xmlns:a16="http://schemas.microsoft.com/office/drawing/2014/main" id="{0CD2A326-3E67-1D88-811C-90EEA6AD79EA}"/>
              </a:ext>
            </a:extLst>
          </p:cNvPr>
          <p:cNvSpPr>
            <a:spLocks noGrp="1"/>
          </p:cNvSpPr>
          <p:nvPr>
            <p:ph type="ftr" sz="quarter" idx="11"/>
          </p:nvPr>
        </p:nvSpPr>
        <p:spPr/>
        <p:txBody>
          <a:bodyPr/>
          <a:lstStyle/>
          <a:p>
            <a:endParaRPr lang="fr-FR" dirty="0"/>
          </a:p>
        </p:txBody>
      </p:sp>
      <p:sp>
        <p:nvSpPr>
          <p:cNvPr id="4" name="Slide Number Placeholder 3">
            <a:extLst>
              <a:ext uri="{FF2B5EF4-FFF2-40B4-BE49-F238E27FC236}">
                <a16:creationId xmlns:a16="http://schemas.microsoft.com/office/drawing/2014/main" id="{7C164D4F-EA12-A70B-7430-D48F14DD95FB}"/>
              </a:ext>
            </a:extLst>
          </p:cNvPr>
          <p:cNvSpPr>
            <a:spLocks noGrp="1"/>
          </p:cNvSpPr>
          <p:nvPr>
            <p:ph type="sldNum" sz="quarter" idx="12"/>
          </p:nvPr>
        </p:nvSpPr>
        <p:spPr/>
        <p:txBody>
          <a:bodyPr/>
          <a:lstStyle/>
          <a:p>
            <a:fld id="{C094515A-4D25-4550-AE11-CD64B35872DF}" type="slidenum">
              <a:rPr lang="fr-FR" smtClean="0"/>
              <a:t>‹#›</a:t>
            </a:fld>
            <a:endParaRPr lang="fr-FR" dirty="0"/>
          </a:p>
        </p:txBody>
      </p:sp>
    </p:spTree>
    <p:extLst>
      <p:ext uri="{BB962C8B-B14F-4D97-AF65-F5344CB8AC3E}">
        <p14:creationId xmlns:p14="http://schemas.microsoft.com/office/powerpoint/2010/main" val="35080562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FC6A7-6883-4158-5FE5-3767FE6DB1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B4060A28-DF3A-CA79-CFB1-5D0D762278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4A32E304-EE5B-BD66-732B-FB3660E8DA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1A1BD9-6B42-5A8B-B8ED-03699ADA8210}"/>
              </a:ext>
            </a:extLst>
          </p:cNvPr>
          <p:cNvSpPr>
            <a:spLocks noGrp="1"/>
          </p:cNvSpPr>
          <p:nvPr>
            <p:ph type="dt" sz="half" idx="10"/>
          </p:nvPr>
        </p:nvSpPr>
        <p:spPr/>
        <p:txBody>
          <a:bodyPr/>
          <a:lstStyle/>
          <a:p>
            <a:fld id="{834FC57E-9EC3-43CF-A407-ED198BE1BB4A}" type="datetimeFigureOut">
              <a:rPr lang="fr-FR" smtClean="0"/>
              <a:t>10/03/2023</a:t>
            </a:fld>
            <a:endParaRPr lang="fr-FR" dirty="0"/>
          </a:p>
        </p:txBody>
      </p:sp>
      <p:sp>
        <p:nvSpPr>
          <p:cNvPr id="6" name="Footer Placeholder 5">
            <a:extLst>
              <a:ext uri="{FF2B5EF4-FFF2-40B4-BE49-F238E27FC236}">
                <a16:creationId xmlns:a16="http://schemas.microsoft.com/office/drawing/2014/main" id="{B36B8AFB-7C88-5BD0-53E9-3E288EA809E1}"/>
              </a:ext>
            </a:extLst>
          </p:cNvPr>
          <p:cNvSpPr>
            <a:spLocks noGrp="1"/>
          </p:cNvSpPr>
          <p:nvPr>
            <p:ph type="ftr" sz="quarter" idx="11"/>
          </p:nvPr>
        </p:nvSpPr>
        <p:spPr/>
        <p:txBody>
          <a:bodyPr/>
          <a:lstStyle/>
          <a:p>
            <a:endParaRPr lang="fr-FR" dirty="0"/>
          </a:p>
        </p:txBody>
      </p:sp>
      <p:sp>
        <p:nvSpPr>
          <p:cNvPr id="7" name="Slide Number Placeholder 6">
            <a:extLst>
              <a:ext uri="{FF2B5EF4-FFF2-40B4-BE49-F238E27FC236}">
                <a16:creationId xmlns:a16="http://schemas.microsoft.com/office/drawing/2014/main" id="{8791F45E-E64B-60D1-363B-333A7CBE354B}"/>
              </a:ext>
            </a:extLst>
          </p:cNvPr>
          <p:cNvSpPr>
            <a:spLocks noGrp="1"/>
          </p:cNvSpPr>
          <p:nvPr>
            <p:ph type="sldNum" sz="quarter" idx="12"/>
          </p:nvPr>
        </p:nvSpPr>
        <p:spPr/>
        <p:txBody>
          <a:bodyPr/>
          <a:lstStyle/>
          <a:p>
            <a:fld id="{C094515A-4D25-4550-AE11-CD64B35872DF}" type="slidenum">
              <a:rPr lang="fr-FR" smtClean="0"/>
              <a:t>‹#›</a:t>
            </a:fld>
            <a:endParaRPr lang="fr-FR" dirty="0"/>
          </a:p>
        </p:txBody>
      </p:sp>
    </p:spTree>
    <p:extLst>
      <p:ext uri="{BB962C8B-B14F-4D97-AF65-F5344CB8AC3E}">
        <p14:creationId xmlns:p14="http://schemas.microsoft.com/office/powerpoint/2010/main" val="210823692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DA358-3A6A-89AD-FAD1-00D769706F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id="{706576F0-CFFA-6144-06F5-766B4E341A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Text Placeholder 3">
            <a:extLst>
              <a:ext uri="{FF2B5EF4-FFF2-40B4-BE49-F238E27FC236}">
                <a16:creationId xmlns:a16="http://schemas.microsoft.com/office/drawing/2014/main" id="{64190ECA-FEE4-F4B9-4338-C2E6084C02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47CC40-4F71-7E6A-4B49-B67CBD5AF436}"/>
              </a:ext>
            </a:extLst>
          </p:cNvPr>
          <p:cNvSpPr>
            <a:spLocks noGrp="1"/>
          </p:cNvSpPr>
          <p:nvPr>
            <p:ph type="dt" sz="half" idx="10"/>
          </p:nvPr>
        </p:nvSpPr>
        <p:spPr/>
        <p:txBody>
          <a:bodyPr/>
          <a:lstStyle/>
          <a:p>
            <a:fld id="{834FC57E-9EC3-43CF-A407-ED198BE1BB4A}" type="datetimeFigureOut">
              <a:rPr lang="fr-FR" smtClean="0"/>
              <a:t>10/03/2023</a:t>
            </a:fld>
            <a:endParaRPr lang="fr-FR" dirty="0"/>
          </a:p>
        </p:txBody>
      </p:sp>
      <p:sp>
        <p:nvSpPr>
          <p:cNvPr id="6" name="Footer Placeholder 5">
            <a:extLst>
              <a:ext uri="{FF2B5EF4-FFF2-40B4-BE49-F238E27FC236}">
                <a16:creationId xmlns:a16="http://schemas.microsoft.com/office/drawing/2014/main" id="{7E8A5467-14D2-E3DD-600E-B49DB2F04224}"/>
              </a:ext>
            </a:extLst>
          </p:cNvPr>
          <p:cNvSpPr>
            <a:spLocks noGrp="1"/>
          </p:cNvSpPr>
          <p:nvPr>
            <p:ph type="ftr" sz="quarter" idx="11"/>
          </p:nvPr>
        </p:nvSpPr>
        <p:spPr/>
        <p:txBody>
          <a:bodyPr/>
          <a:lstStyle/>
          <a:p>
            <a:endParaRPr lang="fr-FR" dirty="0"/>
          </a:p>
        </p:txBody>
      </p:sp>
      <p:sp>
        <p:nvSpPr>
          <p:cNvPr id="7" name="Slide Number Placeholder 6">
            <a:extLst>
              <a:ext uri="{FF2B5EF4-FFF2-40B4-BE49-F238E27FC236}">
                <a16:creationId xmlns:a16="http://schemas.microsoft.com/office/drawing/2014/main" id="{8CF444E9-80C6-057D-50FD-FE22B1D0BD69}"/>
              </a:ext>
            </a:extLst>
          </p:cNvPr>
          <p:cNvSpPr>
            <a:spLocks noGrp="1"/>
          </p:cNvSpPr>
          <p:nvPr>
            <p:ph type="sldNum" sz="quarter" idx="12"/>
          </p:nvPr>
        </p:nvSpPr>
        <p:spPr/>
        <p:txBody>
          <a:bodyPr/>
          <a:lstStyle/>
          <a:p>
            <a:fld id="{C094515A-4D25-4550-AE11-CD64B35872DF}" type="slidenum">
              <a:rPr lang="fr-FR" smtClean="0"/>
              <a:t>‹#›</a:t>
            </a:fld>
            <a:endParaRPr lang="fr-FR" dirty="0"/>
          </a:p>
        </p:txBody>
      </p:sp>
    </p:spTree>
    <p:extLst>
      <p:ext uri="{BB962C8B-B14F-4D97-AF65-F5344CB8AC3E}">
        <p14:creationId xmlns:p14="http://schemas.microsoft.com/office/powerpoint/2010/main" val="214329156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E885B-95FC-4EA9-7171-55A6D29AC364}"/>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730F0C7A-C706-04F5-4CCD-C62D6F27F3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702E5F90-6938-601F-D0C8-EE3DA5D97E7F}"/>
              </a:ext>
            </a:extLst>
          </p:cNvPr>
          <p:cNvSpPr>
            <a:spLocks noGrp="1"/>
          </p:cNvSpPr>
          <p:nvPr>
            <p:ph type="dt" sz="half" idx="10"/>
          </p:nvPr>
        </p:nvSpPr>
        <p:spPr/>
        <p:txBody>
          <a:bodyPr/>
          <a:lstStyle/>
          <a:p>
            <a:fld id="{834FC57E-9EC3-43CF-A407-ED198BE1BB4A}" type="datetimeFigureOut">
              <a:rPr lang="fr-FR" smtClean="0"/>
              <a:t>10/03/2023</a:t>
            </a:fld>
            <a:endParaRPr lang="fr-FR" dirty="0"/>
          </a:p>
        </p:txBody>
      </p:sp>
      <p:sp>
        <p:nvSpPr>
          <p:cNvPr id="5" name="Footer Placeholder 4">
            <a:extLst>
              <a:ext uri="{FF2B5EF4-FFF2-40B4-BE49-F238E27FC236}">
                <a16:creationId xmlns:a16="http://schemas.microsoft.com/office/drawing/2014/main" id="{E423FC77-1618-AD07-C6E5-55A515F9A30B}"/>
              </a:ext>
            </a:extLst>
          </p:cNvPr>
          <p:cNvSpPr>
            <a:spLocks noGrp="1"/>
          </p:cNvSpPr>
          <p:nvPr>
            <p:ph type="ftr" sz="quarter" idx="11"/>
          </p:nvPr>
        </p:nvSpPr>
        <p:spPr/>
        <p:txBody>
          <a:bodyPr/>
          <a:lstStyle/>
          <a:p>
            <a:endParaRPr lang="fr-FR" dirty="0"/>
          </a:p>
        </p:txBody>
      </p:sp>
      <p:sp>
        <p:nvSpPr>
          <p:cNvPr id="6" name="Slide Number Placeholder 5">
            <a:extLst>
              <a:ext uri="{FF2B5EF4-FFF2-40B4-BE49-F238E27FC236}">
                <a16:creationId xmlns:a16="http://schemas.microsoft.com/office/drawing/2014/main" id="{B4882208-E69C-7BBC-4935-D2C70521E019}"/>
              </a:ext>
            </a:extLst>
          </p:cNvPr>
          <p:cNvSpPr>
            <a:spLocks noGrp="1"/>
          </p:cNvSpPr>
          <p:nvPr>
            <p:ph type="sldNum" sz="quarter" idx="12"/>
          </p:nvPr>
        </p:nvSpPr>
        <p:spPr/>
        <p:txBody>
          <a:bodyPr/>
          <a:lstStyle/>
          <a:p>
            <a:fld id="{C094515A-4D25-4550-AE11-CD64B35872DF}" type="slidenum">
              <a:rPr lang="fr-FR" smtClean="0"/>
              <a:t>‹#›</a:t>
            </a:fld>
            <a:endParaRPr lang="fr-FR" dirty="0"/>
          </a:p>
        </p:txBody>
      </p:sp>
    </p:spTree>
    <p:extLst>
      <p:ext uri="{BB962C8B-B14F-4D97-AF65-F5344CB8AC3E}">
        <p14:creationId xmlns:p14="http://schemas.microsoft.com/office/powerpoint/2010/main" val="2653610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B63777-8115-6750-CDD0-3C5EC198068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0FBCD72D-C21A-FB55-8E73-8BE09C2DF4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D6AEE4AE-2FC4-904F-32FC-A6F83A732DAF}"/>
              </a:ext>
            </a:extLst>
          </p:cNvPr>
          <p:cNvSpPr>
            <a:spLocks noGrp="1"/>
          </p:cNvSpPr>
          <p:nvPr>
            <p:ph type="dt" sz="half" idx="10"/>
          </p:nvPr>
        </p:nvSpPr>
        <p:spPr/>
        <p:txBody>
          <a:bodyPr/>
          <a:lstStyle/>
          <a:p>
            <a:fld id="{834FC57E-9EC3-43CF-A407-ED198BE1BB4A}" type="datetimeFigureOut">
              <a:rPr lang="fr-FR" smtClean="0"/>
              <a:t>10/03/2023</a:t>
            </a:fld>
            <a:endParaRPr lang="fr-FR" dirty="0"/>
          </a:p>
        </p:txBody>
      </p:sp>
      <p:sp>
        <p:nvSpPr>
          <p:cNvPr id="5" name="Footer Placeholder 4">
            <a:extLst>
              <a:ext uri="{FF2B5EF4-FFF2-40B4-BE49-F238E27FC236}">
                <a16:creationId xmlns:a16="http://schemas.microsoft.com/office/drawing/2014/main" id="{237E83ED-16B0-58EF-EED7-B1BF5CD84AFA}"/>
              </a:ext>
            </a:extLst>
          </p:cNvPr>
          <p:cNvSpPr>
            <a:spLocks noGrp="1"/>
          </p:cNvSpPr>
          <p:nvPr>
            <p:ph type="ftr" sz="quarter" idx="11"/>
          </p:nvPr>
        </p:nvSpPr>
        <p:spPr/>
        <p:txBody>
          <a:bodyPr/>
          <a:lstStyle/>
          <a:p>
            <a:endParaRPr lang="fr-FR" dirty="0"/>
          </a:p>
        </p:txBody>
      </p:sp>
      <p:sp>
        <p:nvSpPr>
          <p:cNvPr id="6" name="Slide Number Placeholder 5">
            <a:extLst>
              <a:ext uri="{FF2B5EF4-FFF2-40B4-BE49-F238E27FC236}">
                <a16:creationId xmlns:a16="http://schemas.microsoft.com/office/drawing/2014/main" id="{B25EE932-B2AC-8914-FAD9-EF170C171E20}"/>
              </a:ext>
            </a:extLst>
          </p:cNvPr>
          <p:cNvSpPr>
            <a:spLocks noGrp="1"/>
          </p:cNvSpPr>
          <p:nvPr>
            <p:ph type="sldNum" sz="quarter" idx="12"/>
          </p:nvPr>
        </p:nvSpPr>
        <p:spPr/>
        <p:txBody>
          <a:bodyPr/>
          <a:lstStyle/>
          <a:p>
            <a:fld id="{C094515A-4D25-4550-AE11-CD64B35872DF}" type="slidenum">
              <a:rPr lang="fr-FR" smtClean="0"/>
              <a:t>‹#›</a:t>
            </a:fld>
            <a:endParaRPr lang="fr-FR" dirty="0"/>
          </a:p>
        </p:txBody>
      </p:sp>
    </p:spTree>
    <p:extLst>
      <p:ext uri="{BB962C8B-B14F-4D97-AF65-F5344CB8AC3E}">
        <p14:creationId xmlns:p14="http://schemas.microsoft.com/office/powerpoint/2010/main" val="4028997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lumn text no intro">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D2F58CD0-CDAE-4FDA-8C5D-E71CD092CA7B}" type="datetime3">
              <a:rPr lang="en-US" smtClean="0"/>
              <a:t>10 March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dirty="0"/>
          </a:p>
        </p:txBody>
      </p:sp>
      <p:sp>
        <p:nvSpPr>
          <p:cNvPr id="13" name="Text Placeholder 16">
            <a:extLst>
              <a:ext uri="{FF2B5EF4-FFF2-40B4-BE49-F238E27FC236}">
                <a16:creationId xmlns:a16="http://schemas.microsoft.com/office/drawing/2014/main" id="{A65A8D6D-2058-7742-9F4E-4390C6BB5A98}"/>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4" name="Text Placeholder 16">
            <a:extLst>
              <a:ext uri="{FF2B5EF4-FFF2-40B4-BE49-F238E27FC236}">
                <a16:creationId xmlns:a16="http://schemas.microsoft.com/office/drawing/2014/main" id="{C6ED087E-B3BA-3A4A-9BA3-7902DD1F236F}"/>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20" name="Text Placeholder 16">
            <a:extLst>
              <a:ext uri="{FF2B5EF4-FFF2-40B4-BE49-F238E27FC236}">
                <a16:creationId xmlns:a16="http://schemas.microsoft.com/office/drawing/2014/main" id="{7C298D0D-043C-8043-91D6-570C9D210DB0}"/>
              </a:ext>
            </a:extLst>
          </p:cNvPr>
          <p:cNvSpPr>
            <a:spLocks noGrp="1"/>
          </p:cNvSpPr>
          <p:nvPr>
            <p:ph type="body" sz="quarter" idx="18" hasCustomPrompt="1"/>
          </p:nvPr>
        </p:nvSpPr>
        <p:spPr>
          <a:xfrm>
            <a:off x="304800" y="1562400"/>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21" name="Text Placeholder 16">
            <a:extLst>
              <a:ext uri="{FF2B5EF4-FFF2-40B4-BE49-F238E27FC236}">
                <a16:creationId xmlns:a16="http://schemas.microsoft.com/office/drawing/2014/main" id="{14B233CC-F2DE-1045-925F-3029D684AABB}"/>
              </a:ext>
            </a:extLst>
          </p:cNvPr>
          <p:cNvSpPr>
            <a:spLocks noGrp="1"/>
          </p:cNvSpPr>
          <p:nvPr>
            <p:ph type="body" sz="quarter" idx="28" hasCustomPrompt="1"/>
          </p:nvPr>
        </p:nvSpPr>
        <p:spPr>
          <a:xfrm>
            <a:off x="4261800" y="1562400"/>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23" name="Text Placeholder 16">
            <a:extLst>
              <a:ext uri="{FF2B5EF4-FFF2-40B4-BE49-F238E27FC236}">
                <a16:creationId xmlns:a16="http://schemas.microsoft.com/office/drawing/2014/main" id="{11AFCD0D-D59C-F14B-9BAF-844AA7877A51}"/>
              </a:ext>
            </a:extLst>
          </p:cNvPr>
          <p:cNvSpPr>
            <a:spLocks noGrp="1"/>
          </p:cNvSpPr>
          <p:nvPr>
            <p:ph type="body" sz="quarter" idx="30" hasCustomPrompt="1"/>
          </p:nvPr>
        </p:nvSpPr>
        <p:spPr>
          <a:xfrm>
            <a:off x="8218800" y="1562400"/>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3</a:t>
            </a:r>
          </a:p>
        </p:txBody>
      </p:sp>
      <p:sp>
        <p:nvSpPr>
          <p:cNvPr id="12" name="Content Placeholder 2">
            <a:extLst>
              <a:ext uri="{FF2B5EF4-FFF2-40B4-BE49-F238E27FC236}">
                <a16:creationId xmlns:a16="http://schemas.microsoft.com/office/drawing/2014/main" id="{E3671EA2-3D92-4992-8E35-94B863A07BC1}"/>
              </a:ext>
            </a:extLst>
          </p:cNvPr>
          <p:cNvSpPr>
            <a:spLocks noGrp="1"/>
          </p:cNvSpPr>
          <p:nvPr>
            <p:ph sz="quarter" idx="29"/>
          </p:nvPr>
        </p:nvSpPr>
        <p:spPr>
          <a:xfrm>
            <a:off x="302401" y="1897276"/>
            <a:ext cx="3668400" cy="41618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2">
            <a:extLst>
              <a:ext uri="{FF2B5EF4-FFF2-40B4-BE49-F238E27FC236}">
                <a16:creationId xmlns:a16="http://schemas.microsoft.com/office/drawing/2014/main" id="{A70B0994-2677-4981-B182-133A8CB31F2E}"/>
              </a:ext>
            </a:extLst>
          </p:cNvPr>
          <p:cNvSpPr>
            <a:spLocks noGrp="1"/>
          </p:cNvSpPr>
          <p:nvPr>
            <p:ph sz="quarter" idx="34"/>
          </p:nvPr>
        </p:nvSpPr>
        <p:spPr>
          <a:xfrm>
            <a:off x="4261363" y="1897276"/>
            <a:ext cx="3668400" cy="41618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Content Placeholder 2">
            <a:extLst>
              <a:ext uri="{FF2B5EF4-FFF2-40B4-BE49-F238E27FC236}">
                <a16:creationId xmlns:a16="http://schemas.microsoft.com/office/drawing/2014/main" id="{5950C34C-6AA3-4518-8B93-CBEF07AA2744}"/>
              </a:ext>
            </a:extLst>
          </p:cNvPr>
          <p:cNvSpPr>
            <a:spLocks noGrp="1"/>
          </p:cNvSpPr>
          <p:nvPr>
            <p:ph sz="quarter" idx="35"/>
          </p:nvPr>
        </p:nvSpPr>
        <p:spPr>
          <a:xfrm>
            <a:off x="8220324" y="1897276"/>
            <a:ext cx="3668400" cy="41618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12042145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ur column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A9C0F615-0968-474D-AB25-CDF80052FB05}" type="datetime3">
              <a:rPr lang="en-US" smtClean="0"/>
              <a:t>10 March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dirty="0"/>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4800" y="243912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16" name="Text Placeholder 16">
            <a:extLst>
              <a:ext uri="{FF2B5EF4-FFF2-40B4-BE49-F238E27FC236}">
                <a16:creationId xmlns:a16="http://schemas.microsoft.com/office/drawing/2014/main" id="{CE589445-5E9B-734F-AD7E-266D4DA94BBA}"/>
              </a:ext>
            </a:extLst>
          </p:cNvPr>
          <p:cNvSpPr>
            <a:spLocks noGrp="1"/>
          </p:cNvSpPr>
          <p:nvPr>
            <p:ph type="body" sz="quarter" idx="25" hasCustomPrompt="1"/>
          </p:nvPr>
        </p:nvSpPr>
        <p:spPr>
          <a:xfrm>
            <a:off x="6245548" y="243912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3</a:t>
            </a:r>
          </a:p>
        </p:txBody>
      </p:sp>
      <p:sp>
        <p:nvSpPr>
          <p:cNvPr id="23" name="Text Placeholder 16">
            <a:extLst>
              <a:ext uri="{FF2B5EF4-FFF2-40B4-BE49-F238E27FC236}">
                <a16:creationId xmlns:a16="http://schemas.microsoft.com/office/drawing/2014/main" id="{33F43D15-AEAF-E647-BFEE-D14E3099EA85}"/>
              </a:ext>
            </a:extLst>
          </p:cNvPr>
          <p:cNvSpPr>
            <a:spLocks noGrp="1"/>
          </p:cNvSpPr>
          <p:nvPr>
            <p:ph type="body" sz="quarter" idx="29"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a:t>
            </a:r>
          </a:p>
          <a:p>
            <a:pPr lvl="0"/>
            <a:r>
              <a:rPr lang="en-US"/>
              <a:t>(2 lines max)</a:t>
            </a:r>
          </a:p>
        </p:txBody>
      </p:sp>
      <p:sp>
        <p:nvSpPr>
          <p:cNvPr id="22" name="Text Placeholder 16">
            <a:extLst>
              <a:ext uri="{FF2B5EF4-FFF2-40B4-BE49-F238E27FC236}">
                <a16:creationId xmlns:a16="http://schemas.microsoft.com/office/drawing/2014/main" id="{1B100309-DB86-7F4A-8F8B-2C27461B5903}"/>
              </a:ext>
            </a:extLst>
          </p:cNvPr>
          <p:cNvSpPr>
            <a:spLocks noGrp="1"/>
          </p:cNvSpPr>
          <p:nvPr>
            <p:ph type="body" sz="quarter" idx="30" hasCustomPrompt="1"/>
          </p:nvPr>
        </p:nvSpPr>
        <p:spPr>
          <a:xfrm>
            <a:off x="3275174" y="243912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27" name="Text Placeholder 16">
            <a:extLst>
              <a:ext uri="{FF2B5EF4-FFF2-40B4-BE49-F238E27FC236}">
                <a16:creationId xmlns:a16="http://schemas.microsoft.com/office/drawing/2014/main" id="{3588C321-9373-0848-A232-EBAFE689171F}"/>
              </a:ext>
            </a:extLst>
          </p:cNvPr>
          <p:cNvSpPr>
            <a:spLocks noGrp="1"/>
          </p:cNvSpPr>
          <p:nvPr>
            <p:ph type="body" sz="quarter" idx="32" hasCustomPrompt="1"/>
          </p:nvPr>
        </p:nvSpPr>
        <p:spPr>
          <a:xfrm>
            <a:off x="9215922" y="243912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4</a:t>
            </a:r>
          </a:p>
        </p:txBody>
      </p:sp>
      <p:sp>
        <p:nvSpPr>
          <p:cNvPr id="29" name="Text Placeholder 16">
            <a:extLst>
              <a:ext uri="{FF2B5EF4-FFF2-40B4-BE49-F238E27FC236}">
                <a16:creationId xmlns:a16="http://schemas.microsoft.com/office/drawing/2014/main" id="{F34A25E1-CD64-C445-A7A9-990CAC0C565E}"/>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30" name="Text Placeholder 16">
            <a:extLst>
              <a:ext uri="{FF2B5EF4-FFF2-40B4-BE49-F238E27FC236}">
                <a16:creationId xmlns:a16="http://schemas.microsoft.com/office/drawing/2014/main" id="{E29E210A-28AF-504B-9494-F7EEA9BF1CE3}"/>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18" name="Content Placeholder 2">
            <a:extLst>
              <a:ext uri="{FF2B5EF4-FFF2-40B4-BE49-F238E27FC236}">
                <a16:creationId xmlns:a16="http://schemas.microsoft.com/office/drawing/2014/main" id="{4E9474C6-5DB0-413D-B1A3-48497CE5939B}"/>
              </a:ext>
            </a:extLst>
          </p:cNvPr>
          <p:cNvSpPr>
            <a:spLocks noGrp="1"/>
          </p:cNvSpPr>
          <p:nvPr>
            <p:ph sz="quarter" idx="38"/>
          </p:nvPr>
        </p:nvSpPr>
        <p:spPr>
          <a:xfrm>
            <a:off x="302401" y="2786725"/>
            <a:ext cx="26748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5" name="Content Placeholder 2">
            <a:extLst>
              <a:ext uri="{FF2B5EF4-FFF2-40B4-BE49-F238E27FC236}">
                <a16:creationId xmlns:a16="http://schemas.microsoft.com/office/drawing/2014/main" id="{81298A07-3583-4F69-AB4A-03BAB26814FC}"/>
              </a:ext>
            </a:extLst>
          </p:cNvPr>
          <p:cNvSpPr>
            <a:spLocks noGrp="1"/>
          </p:cNvSpPr>
          <p:nvPr>
            <p:ph sz="quarter" idx="39"/>
          </p:nvPr>
        </p:nvSpPr>
        <p:spPr>
          <a:xfrm>
            <a:off x="3273575" y="2786725"/>
            <a:ext cx="26748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Content Placeholder 2">
            <a:extLst>
              <a:ext uri="{FF2B5EF4-FFF2-40B4-BE49-F238E27FC236}">
                <a16:creationId xmlns:a16="http://schemas.microsoft.com/office/drawing/2014/main" id="{27A25E24-62F5-4723-97DE-72ECA36750AA}"/>
              </a:ext>
            </a:extLst>
          </p:cNvPr>
          <p:cNvSpPr>
            <a:spLocks noGrp="1"/>
          </p:cNvSpPr>
          <p:nvPr>
            <p:ph sz="quarter" idx="40"/>
          </p:nvPr>
        </p:nvSpPr>
        <p:spPr>
          <a:xfrm>
            <a:off x="6244749" y="2786725"/>
            <a:ext cx="26748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Content Placeholder 2">
            <a:extLst>
              <a:ext uri="{FF2B5EF4-FFF2-40B4-BE49-F238E27FC236}">
                <a16:creationId xmlns:a16="http://schemas.microsoft.com/office/drawing/2014/main" id="{7A28BB0F-F907-49CD-A495-C3AF1DE3B120}"/>
              </a:ext>
            </a:extLst>
          </p:cNvPr>
          <p:cNvSpPr>
            <a:spLocks noGrp="1"/>
          </p:cNvSpPr>
          <p:nvPr>
            <p:ph sz="quarter" idx="41"/>
          </p:nvPr>
        </p:nvSpPr>
        <p:spPr>
          <a:xfrm>
            <a:off x="9215922" y="2786725"/>
            <a:ext cx="26748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272663806"/>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image" Target="../media/image1.emf"/><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2.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48947F-FD0F-9E46-93CB-03803CC8B4E3}"/>
              </a:ext>
            </a:extLst>
          </p:cNvPr>
          <p:cNvSpPr>
            <a:spLocks noGrp="1"/>
          </p:cNvSpPr>
          <p:nvPr>
            <p:ph type="title"/>
          </p:nvPr>
        </p:nvSpPr>
        <p:spPr>
          <a:xfrm>
            <a:off x="304800" y="315299"/>
            <a:ext cx="11582400" cy="360000"/>
          </a:xfrm>
          <a:prstGeom prst="rect">
            <a:avLst/>
          </a:prstGeom>
        </p:spPr>
        <p:txBody>
          <a:bodyPr vert="horz" lIns="0" tIns="0" rIns="91440" bIns="45720" rtlCol="0" anchor="t" anchorCtr="0">
            <a:noAutofit/>
          </a:bodyPr>
          <a:lstStyle/>
          <a:p>
            <a:pPr marL="0" lvl="0" indent="0">
              <a:spcBef>
                <a:spcPts val="200"/>
              </a:spcBef>
              <a:buNone/>
            </a:pPr>
            <a:r>
              <a:rPr lang="en-US" dirty="0"/>
              <a:t>Title</a:t>
            </a:r>
          </a:p>
        </p:txBody>
      </p:sp>
      <p:sp>
        <p:nvSpPr>
          <p:cNvPr id="3" name="Text Placeholder 2">
            <a:extLst>
              <a:ext uri="{FF2B5EF4-FFF2-40B4-BE49-F238E27FC236}">
                <a16:creationId xmlns:a16="http://schemas.microsoft.com/office/drawing/2014/main" id="{F151CDDF-816B-0647-8884-A80B858A1EFA}"/>
              </a:ext>
            </a:extLst>
          </p:cNvPr>
          <p:cNvSpPr>
            <a:spLocks noGrp="1"/>
          </p:cNvSpPr>
          <p:nvPr>
            <p:ph type="body" idx="1"/>
          </p:nvPr>
        </p:nvSpPr>
        <p:spPr>
          <a:xfrm>
            <a:off x="304800" y="1905000"/>
            <a:ext cx="11582400" cy="4152900"/>
          </a:xfrm>
          <a:prstGeom prst="rect">
            <a:avLst/>
          </a:prstGeom>
        </p:spPr>
        <p:txBody>
          <a:bodyPr vert="horz" lIns="0" tIns="72000" rIns="0" bIns="7200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a:extLst>
              <a:ext uri="{FF2B5EF4-FFF2-40B4-BE49-F238E27FC236}">
                <a16:creationId xmlns:a16="http://schemas.microsoft.com/office/drawing/2014/main" id="{FF1B1B15-246E-7F4F-900F-788AF8055C95}"/>
              </a:ext>
            </a:extLst>
          </p:cNvPr>
          <p:cNvSpPr>
            <a:spLocks noGrp="1"/>
          </p:cNvSpPr>
          <p:nvPr>
            <p:ph type="dt" sz="half" idx="2"/>
          </p:nvPr>
        </p:nvSpPr>
        <p:spPr>
          <a:xfrm>
            <a:off x="8282746" y="6465591"/>
            <a:ext cx="2939385" cy="272145"/>
          </a:xfrm>
          <a:prstGeom prst="rect">
            <a:avLst/>
          </a:prstGeom>
        </p:spPr>
        <p:txBody>
          <a:bodyPr vert="horz" lIns="91440" tIns="45720" rIns="91440" bIns="45720" rtlCol="0" anchor="ctr">
            <a:noAutofit/>
          </a:bodyPr>
          <a:lstStyle>
            <a:lvl1pPr algn="r">
              <a:defRPr sz="1100">
                <a:solidFill>
                  <a:schemeClr val="tx1"/>
                </a:solidFill>
              </a:defRPr>
            </a:lvl1pPr>
          </a:lstStyle>
          <a:p>
            <a:fld id="{9F1348F3-D1DB-4B22-82F2-A286FDC2EEA4}" type="datetime3">
              <a:rPr lang="en-US" smtClean="0"/>
              <a:t>10 March 2023</a:t>
            </a:fld>
            <a:endParaRPr lang="en-US" dirty="0"/>
          </a:p>
        </p:txBody>
      </p:sp>
      <p:sp>
        <p:nvSpPr>
          <p:cNvPr id="6" name="Slide Number Placeholder 5">
            <a:extLst>
              <a:ext uri="{FF2B5EF4-FFF2-40B4-BE49-F238E27FC236}">
                <a16:creationId xmlns:a16="http://schemas.microsoft.com/office/drawing/2014/main" id="{10B720B4-23AA-534C-9D0F-CD97352099F2}"/>
              </a:ext>
            </a:extLst>
          </p:cNvPr>
          <p:cNvSpPr>
            <a:spLocks noGrp="1"/>
          </p:cNvSpPr>
          <p:nvPr>
            <p:ph type="sldNum" sz="quarter" idx="4"/>
          </p:nvPr>
        </p:nvSpPr>
        <p:spPr>
          <a:xfrm>
            <a:off x="11222130" y="6465591"/>
            <a:ext cx="665069" cy="272145"/>
          </a:xfrm>
          <a:prstGeom prst="rect">
            <a:avLst/>
          </a:prstGeom>
        </p:spPr>
        <p:txBody>
          <a:bodyPr vert="horz" lIns="91440" tIns="45720" rIns="91440" bIns="45720" rtlCol="0" anchor="ctr">
            <a:noAutofit/>
          </a:bodyPr>
          <a:lstStyle>
            <a:lvl1pPr algn="r">
              <a:defRPr sz="1100" b="0" i="0">
                <a:solidFill>
                  <a:schemeClr val="tx1"/>
                </a:solidFill>
              </a:defRPr>
            </a:lvl1pPr>
          </a:lstStyle>
          <a:p>
            <a:fld id="{731A1681-B67C-634E-B9F8-D054051C2089}" type="slidenum">
              <a:rPr lang="en-US" smtClean="0"/>
              <a:pPr/>
              <a:t>‹#›</a:t>
            </a:fld>
            <a:endParaRPr lang="en-US" dirty="0"/>
          </a:p>
        </p:txBody>
      </p:sp>
      <p:pic>
        <p:nvPicPr>
          <p:cNvPr id="22" name="Picture 21">
            <a:extLst>
              <a:ext uri="{FF2B5EF4-FFF2-40B4-BE49-F238E27FC236}">
                <a16:creationId xmlns:a16="http://schemas.microsoft.com/office/drawing/2014/main" id="{8690A66D-E383-1B47-89F9-BC93A3B76A5C}"/>
              </a:ext>
            </a:extLst>
          </p:cNvPr>
          <p:cNvPicPr>
            <a:picLocks noChangeAspect="1"/>
          </p:cNvPicPr>
          <p:nvPr userDrawn="1"/>
        </p:nvPicPr>
        <p:blipFill rotWithShape="1">
          <a:blip r:embed="rId68" cstate="email">
            <a:extLst>
              <a:ext uri="{28A0092B-C50C-407E-A947-70E740481C1C}">
                <a14:useLocalDpi xmlns:a14="http://schemas.microsoft.com/office/drawing/2010/main"/>
              </a:ext>
            </a:extLst>
          </a:blip>
          <a:srcRect l="4087" t="18254" r="82822" b="15704"/>
          <a:stretch/>
        </p:blipFill>
        <p:spPr>
          <a:xfrm>
            <a:off x="304800" y="6413412"/>
            <a:ext cx="1245944" cy="406286"/>
          </a:xfrm>
          <a:prstGeom prst="rect">
            <a:avLst/>
          </a:prstGeom>
        </p:spPr>
      </p:pic>
      <p:cxnSp>
        <p:nvCxnSpPr>
          <p:cNvPr id="23" name="Straight Connector 22">
            <a:extLst>
              <a:ext uri="{FF2B5EF4-FFF2-40B4-BE49-F238E27FC236}">
                <a16:creationId xmlns:a16="http://schemas.microsoft.com/office/drawing/2014/main" id="{8F8F8D08-B209-A74E-BB42-7EBEE4FF0243}"/>
              </a:ext>
            </a:extLst>
          </p:cNvPr>
          <p:cNvCxnSpPr/>
          <p:nvPr userDrawn="1"/>
        </p:nvCxnSpPr>
        <p:spPr>
          <a:xfrm>
            <a:off x="0" y="63627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F02C8C8F-C7AE-45FA-9444-9D6AFF521E58}"/>
              </a:ext>
            </a:extLst>
          </p:cNvPr>
          <p:cNvSpPr>
            <a:spLocks noGrp="1"/>
          </p:cNvSpPr>
          <p:nvPr>
            <p:ph type="ftr" sz="quarter" idx="3"/>
          </p:nvPr>
        </p:nvSpPr>
        <p:spPr>
          <a:xfrm>
            <a:off x="4038600" y="6465591"/>
            <a:ext cx="4114800" cy="283168"/>
          </a:xfrm>
          <a:prstGeom prst="rect">
            <a:avLst/>
          </a:prstGeom>
        </p:spPr>
        <p:txBody>
          <a:bodyPr vert="horz" lIns="91440" tIns="45720" rIns="91440" bIns="45720" rtlCol="0" anchor="ctr">
            <a:noAutofit/>
          </a:bodyPr>
          <a:lstStyle>
            <a:lvl1pPr algn="ctr">
              <a:defRPr sz="1100">
                <a:solidFill>
                  <a:schemeClr val="tx1"/>
                </a:solidFill>
              </a:defRPr>
            </a:lvl1pPr>
          </a:lstStyle>
          <a:p>
            <a:endParaRPr lang="en-GB" dirty="0"/>
          </a:p>
        </p:txBody>
      </p:sp>
    </p:spTree>
    <p:extLst>
      <p:ext uri="{BB962C8B-B14F-4D97-AF65-F5344CB8AC3E}">
        <p14:creationId xmlns:p14="http://schemas.microsoft.com/office/powerpoint/2010/main" val="800293425"/>
      </p:ext>
    </p:extLst>
  </p:cSld>
  <p:clrMap bg1="lt1" tx1="dk1" bg2="lt2" tx2="dk2" accent1="accent1" accent2="accent2" accent3="accent3" accent4="accent4" accent5="accent5" accent6="accent6" hlink="hlink" folHlink="folHlink"/>
  <p:sldLayoutIdLst>
    <p:sldLayoutId id="2147483801" r:id="rId1"/>
    <p:sldLayoutId id="2147483936" r:id="rId2"/>
    <p:sldLayoutId id="2147483650" r:id="rId3"/>
    <p:sldLayoutId id="2147483851" r:id="rId4"/>
    <p:sldLayoutId id="2147483687" r:id="rId5"/>
    <p:sldLayoutId id="2147483872" r:id="rId6"/>
    <p:sldLayoutId id="2147483688" r:id="rId7"/>
    <p:sldLayoutId id="2147483873" r:id="rId8"/>
    <p:sldLayoutId id="2147483689" r:id="rId9"/>
    <p:sldLayoutId id="2147483874" r:id="rId10"/>
    <p:sldLayoutId id="2147483802" r:id="rId11"/>
    <p:sldLayoutId id="2147483875" r:id="rId12"/>
    <p:sldLayoutId id="2147483690" r:id="rId13"/>
    <p:sldLayoutId id="2147483691" r:id="rId14"/>
    <p:sldLayoutId id="2147483684" r:id="rId15"/>
    <p:sldLayoutId id="2147483686" r:id="rId16"/>
    <p:sldLayoutId id="2147483880" r:id="rId17"/>
    <p:sldLayoutId id="2147483882" r:id="rId18"/>
    <p:sldLayoutId id="2147483722" r:id="rId19"/>
    <p:sldLayoutId id="2147483929" r:id="rId20"/>
    <p:sldLayoutId id="2147483726" r:id="rId21"/>
    <p:sldLayoutId id="2147483709" r:id="rId22"/>
    <p:sldLayoutId id="2147483704" r:id="rId23"/>
    <p:sldLayoutId id="2147483710" r:id="rId24"/>
    <p:sldLayoutId id="2147483706" r:id="rId25"/>
    <p:sldLayoutId id="2147483707" r:id="rId26"/>
    <p:sldLayoutId id="2147483708" r:id="rId27"/>
    <p:sldLayoutId id="2147483701" r:id="rId28"/>
    <p:sldLayoutId id="2147483713" r:id="rId29"/>
    <p:sldLayoutId id="2147483714" r:id="rId30"/>
    <p:sldLayoutId id="2147483727" r:id="rId31"/>
    <p:sldLayoutId id="2147483728" r:id="rId32"/>
    <p:sldLayoutId id="2147483698" r:id="rId33"/>
    <p:sldLayoutId id="2147483699" r:id="rId34"/>
    <p:sldLayoutId id="2147483711" r:id="rId35"/>
    <p:sldLayoutId id="2147483927" r:id="rId36"/>
    <p:sldLayoutId id="2147483928" r:id="rId37"/>
    <p:sldLayoutId id="2147483697" r:id="rId38"/>
    <p:sldLayoutId id="2147483939" r:id="rId39"/>
    <p:sldLayoutId id="2147483705" r:id="rId40"/>
    <p:sldLayoutId id="2147483933" r:id="rId41"/>
    <p:sldLayoutId id="2147483934" r:id="rId42"/>
    <p:sldLayoutId id="2147483803" r:id="rId43"/>
    <p:sldLayoutId id="2147483937" r:id="rId44"/>
    <p:sldLayoutId id="2147483938" r:id="rId45"/>
    <p:sldLayoutId id="2147483935" r:id="rId46"/>
    <p:sldLayoutId id="2147483886" r:id="rId47"/>
    <p:sldLayoutId id="2147483887" r:id="rId48"/>
    <p:sldLayoutId id="2147483888" r:id="rId49"/>
    <p:sldLayoutId id="2147483889" r:id="rId50"/>
    <p:sldLayoutId id="2147483890" r:id="rId51"/>
    <p:sldLayoutId id="2147483891" r:id="rId52"/>
    <p:sldLayoutId id="2147483892" r:id="rId53"/>
    <p:sldLayoutId id="2147483893" r:id="rId54"/>
    <p:sldLayoutId id="2147483894" r:id="rId55"/>
    <p:sldLayoutId id="2147483895" r:id="rId56"/>
    <p:sldLayoutId id="2147483896" r:id="rId57"/>
    <p:sldLayoutId id="2147483897" r:id="rId58"/>
    <p:sldLayoutId id="2147483898" r:id="rId59"/>
    <p:sldLayoutId id="2147483899" r:id="rId60"/>
    <p:sldLayoutId id="2147483900" r:id="rId61"/>
    <p:sldLayoutId id="2147483901" r:id="rId62"/>
    <p:sldLayoutId id="2147483902" r:id="rId63"/>
    <p:sldLayoutId id="2147483903" r:id="rId64"/>
    <p:sldLayoutId id="2147483904" r:id="rId65"/>
    <p:sldLayoutId id="2147483905" r:id="rId66"/>
  </p:sldLayoutIdLst>
  <p:hf hdr="0"/>
  <p:txStyles>
    <p:titleStyle>
      <a:lvl1pPr marL="0" indent="0" algn="l" defTabSz="914400" rtl="0" eaLnBrk="1" latinLnBrk="0" hangingPunct="1">
        <a:lnSpc>
          <a:spcPct val="90000"/>
        </a:lnSpc>
        <a:spcBef>
          <a:spcPts val="200"/>
        </a:spcBef>
        <a:buNone/>
        <a:defRPr sz="2400" b="0" kern="1200">
          <a:solidFill>
            <a:schemeClr val="tx1"/>
          </a:solidFill>
          <a:latin typeface="+mj-lt"/>
          <a:ea typeface="+mj-ea"/>
          <a:cs typeface="+mj-cs"/>
        </a:defRPr>
      </a:lvl1pPr>
    </p:titleStyle>
    <p:bodyStyle>
      <a:lvl1pPr marL="180975" indent="-180975"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92" userDrawn="1">
          <p15:clr>
            <a:srgbClr val="F26B43"/>
          </p15:clr>
        </p15:guide>
        <p15:guide id="4" orient="horz" pos="984" userDrawn="1">
          <p15:clr>
            <a:srgbClr val="F26B43"/>
          </p15:clr>
        </p15:guide>
        <p15:guide id="5" orient="horz" pos="4008" userDrawn="1">
          <p15:clr>
            <a:srgbClr val="F26B43"/>
          </p15:clr>
        </p15:guide>
        <p15:guide id="6" orient="horz" pos="3816" userDrawn="1">
          <p15:clr>
            <a:srgbClr val="F26B43"/>
          </p15:clr>
        </p15:guide>
        <p15:guide id="7" pos="7488" userDrawn="1">
          <p15:clr>
            <a:srgbClr val="F26B43"/>
          </p15:clr>
        </p15:guide>
        <p15:guide id="8" orient="horz" pos="192" userDrawn="1">
          <p15:clr>
            <a:srgbClr val="F26B43"/>
          </p15:clr>
        </p15:guide>
        <p15:guide id="10" orient="horz" pos="1536" userDrawn="1">
          <p15:clr>
            <a:srgbClr val="F26B43"/>
          </p15:clr>
        </p15:guide>
        <p15:guide id="11" orient="horz" pos="1200" userDrawn="1">
          <p15:clr>
            <a:srgbClr val="F26B43"/>
          </p15:clr>
        </p15:guide>
        <p15:guide id="12" orient="horz" pos="1752" userDrawn="1">
          <p15:clr>
            <a:srgbClr val="F26B43"/>
          </p15:clr>
        </p15:guide>
        <p15:guide id="13" pos="3931" userDrawn="1">
          <p15:clr>
            <a:srgbClr val="F26B43"/>
          </p15:clr>
        </p15:guide>
        <p15:guide id="14" pos="3749" userDrawn="1">
          <p15:clr>
            <a:srgbClr val="F26B43"/>
          </p15:clr>
        </p15:guide>
        <p15:guide id="15" orient="horz" pos="41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3C3165-3B04-040D-22E2-94CDDC1803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a:extLst>
              <a:ext uri="{FF2B5EF4-FFF2-40B4-BE49-F238E27FC236}">
                <a16:creationId xmlns:a16="http://schemas.microsoft.com/office/drawing/2014/main" id="{0A42443B-3B77-B215-D6D4-89DFD147BC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F057B8B8-E7F6-87AD-3D20-535368E7D1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4FC57E-9EC3-43CF-A407-ED198BE1BB4A}" type="datetimeFigureOut">
              <a:rPr lang="fr-FR" smtClean="0"/>
              <a:t>10/03/2023</a:t>
            </a:fld>
            <a:endParaRPr lang="fr-FR" dirty="0"/>
          </a:p>
        </p:txBody>
      </p:sp>
      <p:sp>
        <p:nvSpPr>
          <p:cNvPr id="5" name="Footer Placeholder 4">
            <a:extLst>
              <a:ext uri="{FF2B5EF4-FFF2-40B4-BE49-F238E27FC236}">
                <a16:creationId xmlns:a16="http://schemas.microsoft.com/office/drawing/2014/main" id="{065A7C69-E2B0-2198-3413-70621A5B80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Slide Number Placeholder 5">
            <a:extLst>
              <a:ext uri="{FF2B5EF4-FFF2-40B4-BE49-F238E27FC236}">
                <a16:creationId xmlns:a16="http://schemas.microsoft.com/office/drawing/2014/main" id="{D77689D7-950D-501F-7C2C-928CDC4BA6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94515A-4D25-4550-AE11-CD64B35872DF}" type="slidenum">
              <a:rPr lang="fr-FR" smtClean="0"/>
              <a:t>‹#›</a:t>
            </a:fld>
            <a:endParaRPr lang="fr-FR" dirty="0"/>
          </a:p>
        </p:txBody>
      </p:sp>
    </p:spTree>
    <p:extLst>
      <p:ext uri="{BB962C8B-B14F-4D97-AF65-F5344CB8AC3E}">
        <p14:creationId xmlns:p14="http://schemas.microsoft.com/office/powerpoint/2010/main" val="1406124012"/>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pexels.com/photo/rice-terraces-1462892/"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mailto:frederic.lubczinski@avocats-mazars.com?subject=Prise%20de%20contact" TargetMode="External"/><Relationship Id="rId3" Type="http://schemas.openxmlformats.org/officeDocument/2006/relationships/hyperlink" Target="mailto:guillaume.melot@avocats-mazars.com" TargetMode="External"/><Relationship Id="rId7" Type="http://schemas.openxmlformats.org/officeDocument/2006/relationships/hyperlink" Target="mailto:Coralie.crespin@avocats-mazars.com" TargetMode="External"/><Relationship Id="rId2" Type="http://schemas.openxmlformats.org/officeDocument/2006/relationships/hyperlink" Target="mailto:coralie.crespin@avocats-mazars.com?subject=Prise%20de%20contact" TargetMode="External"/><Relationship Id="rId1" Type="http://schemas.openxmlformats.org/officeDocument/2006/relationships/slideLayout" Target="../slideLayouts/slideLayout13.xml"/><Relationship Id="rId6" Type="http://schemas.openxmlformats.org/officeDocument/2006/relationships/hyperlink" Target="mailto:frederic.barat@avocats-mazars.com?subject=Prise%20de%20contact" TargetMode="External"/><Relationship Id="rId5" Type="http://schemas.openxmlformats.org/officeDocument/2006/relationships/image" Target="../media/image24.png"/><Relationship Id="rId4" Type="http://schemas.openxmlformats.org/officeDocument/2006/relationships/hyperlink" Target="mailto:Laura.schoumacher@avocats-mazars.com"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www.mazars.fr/Accueil/Insights/Publications-et-evenements/Avis-d-experts/Publications-techniques-Prix-de-transfert" TargetMode="External"/><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18CD524C-CAA3-4A5C-81ED-4FDA615718B4}"/>
              </a:ext>
            </a:extLst>
          </p:cNvPr>
          <p:cNvPicPr>
            <a:picLocks noGrp="1" noChangeAspect="1"/>
          </p:cNvPicPr>
          <p:nvPr>
            <p:ph type="pic" sz="quarter" idx="19"/>
          </p:nvPr>
        </p:nvPicPr>
        <p:blipFill>
          <a:blip r:embed="rId3">
            <a:extLst>
              <a:ext uri="{837473B0-CC2E-450A-ABE3-18F120FF3D39}">
                <a1611:picAttrSrcUrl xmlns:a1611="http://schemas.microsoft.com/office/drawing/2016/11/main" r:id="rId4"/>
              </a:ext>
            </a:extLst>
          </a:blip>
          <a:srcRect l="21772" r="21772"/>
          <a:stretch/>
        </p:blipFill>
        <p:spPr>
          <a:xfrm>
            <a:off x="6111875" y="0"/>
            <a:ext cx="6080125" cy="6057900"/>
          </a:xfrm>
          <a:prstGeom prst="rect">
            <a:avLst/>
          </a:prstGeom>
        </p:spPr>
      </p:pic>
      <p:sp>
        <p:nvSpPr>
          <p:cNvPr id="4" name="Text Placeholder 2">
            <a:extLst>
              <a:ext uri="{FF2B5EF4-FFF2-40B4-BE49-F238E27FC236}">
                <a16:creationId xmlns:a16="http://schemas.microsoft.com/office/drawing/2014/main" id="{D09EA473-6465-4EBF-84C0-B77925B4BE67}"/>
              </a:ext>
            </a:extLst>
          </p:cNvPr>
          <p:cNvSpPr>
            <a:spLocks noGrp="1"/>
          </p:cNvSpPr>
          <p:nvPr>
            <p:ph type="body" sz="quarter" idx="17"/>
          </p:nvPr>
        </p:nvSpPr>
        <p:spPr>
          <a:xfrm>
            <a:off x="317702" y="3069000"/>
            <a:ext cx="5632714" cy="1070738"/>
          </a:xfrm>
        </p:spPr>
        <p:txBody>
          <a:bodyPr/>
          <a:lstStyle/>
          <a:p>
            <a:r>
              <a:rPr lang="fr-FR" i="1" dirty="0"/>
              <a:t>Cour administrative d’appel </a:t>
            </a:r>
            <a:r>
              <a:rPr lang="en-US" i="1" dirty="0"/>
              <a:t>de Douai</a:t>
            </a:r>
            <a:r>
              <a:rPr lang="en-US" dirty="0"/>
              <a:t>, February 9</a:t>
            </a:r>
            <a:r>
              <a:rPr lang="en-US" baseline="30000" dirty="0"/>
              <a:t>th</a:t>
            </a:r>
            <a:r>
              <a:rPr lang="en-US" dirty="0"/>
              <a:t>, 2023, 21DA00944</a:t>
            </a:r>
          </a:p>
          <a:p>
            <a:endParaRPr lang="en-US" dirty="0"/>
          </a:p>
        </p:txBody>
      </p:sp>
      <p:sp>
        <p:nvSpPr>
          <p:cNvPr id="5" name="Text Placeholder 3">
            <a:extLst>
              <a:ext uri="{FF2B5EF4-FFF2-40B4-BE49-F238E27FC236}">
                <a16:creationId xmlns:a16="http://schemas.microsoft.com/office/drawing/2014/main" id="{39290E45-45E4-407A-9306-65BD4673961C}"/>
              </a:ext>
            </a:extLst>
          </p:cNvPr>
          <p:cNvSpPr>
            <a:spLocks noGrp="1"/>
          </p:cNvSpPr>
          <p:nvPr>
            <p:ph type="body" sz="quarter" idx="13"/>
          </p:nvPr>
        </p:nvSpPr>
        <p:spPr>
          <a:xfrm>
            <a:off x="316992" y="1571017"/>
            <a:ext cx="5634545" cy="656794"/>
          </a:xfrm>
        </p:spPr>
        <p:txBody>
          <a:bodyPr/>
          <a:lstStyle/>
          <a:p>
            <a:r>
              <a:rPr lang="en-US" dirty="0"/>
              <a:t>Transfer pricing &amp; privileged tax regime: reversal of the burden of proof</a:t>
            </a:r>
          </a:p>
        </p:txBody>
      </p:sp>
      <p:sp>
        <p:nvSpPr>
          <p:cNvPr id="6" name="Text Placeholder 2">
            <a:extLst>
              <a:ext uri="{FF2B5EF4-FFF2-40B4-BE49-F238E27FC236}">
                <a16:creationId xmlns:a16="http://schemas.microsoft.com/office/drawing/2014/main" id="{A7C97D6F-5B6F-4472-B4EA-6B1FB65A521D}"/>
              </a:ext>
            </a:extLst>
          </p:cNvPr>
          <p:cNvSpPr txBox="1">
            <a:spLocks/>
          </p:cNvSpPr>
          <p:nvPr/>
        </p:nvSpPr>
        <p:spPr>
          <a:xfrm>
            <a:off x="317702" y="4713402"/>
            <a:ext cx="5507912" cy="360041"/>
          </a:xfrm>
          <a:prstGeom prst="rect">
            <a:avLst/>
          </a:prstGeom>
        </p:spPr>
        <p:txBody>
          <a:bodyPr vert="horz" lIns="0" tIns="0" rIns="0" bIns="7200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spc="0" baseline="0">
                <a:solidFill>
                  <a:schemeClr val="bg1">
                    <a:alpha val="46000"/>
                  </a:schemeClr>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bg1">
                    <a:alpha val="46000"/>
                  </a:schemeClr>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bg1">
                    <a:alpha val="46000"/>
                  </a:schemeClr>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400" kern="1200">
                <a:solidFill>
                  <a:schemeClr val="bg1">
                    <a:alpha val="46000"/>
                  </a:schemeClr>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400" kern="1200">
                <a:solidFill>
                  <a:schemeClr val="bg1">
                    <a:alpha val="46000"/>
                  </a:schemeClr>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i="1" dirty="0"/>
              <a:t>March 2023</a:t>
            </a:r>
            <a:endParaRPr lang="en-US" dirty="0"/>
          </a:p>
        </p:txBody>
      </p:sp>
    </p:spTree>
    <p:extLst>
      <p:ext uri="{BB962C8B-B14F-4D97-AF65-F5344CB8AC3E}">
        <p14:creationId xmlns:p14="http://schemas.microsoft.com/office/powerpoint/2010/main" val="3656987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D057EDAA-E029-4174-8F9B-745E4BB653E8}"/>
              </a:ext>
            </a:extLst>
          </p:cNvPr>
          <p:cNvSpPr>
            <a:spLocks noGrp="1"/>
          </p:cNvSpPr>
          <p:nvPr>
            <p:ph type="sldNum" sz="quarter" idx="12"/>
          </p:nvPr>
        </p:nvSpPr>
        <p:spPr/>
        <p:txBody>
          <a:bodyPr/>
          <a:lstStyle/>
          <a:p>
            <a:fld id="{731A1681-B67C-634E-B9F8-D054051C2089}" type="slidenum">
              <a:rPr lang="en-US" smtClean="0"/>
              <a:t>2</a:t>
            </a:fld>
            <a:endParaRPr lang="en-US" dirty="0"/>
          </a:p>
        </p:txBody>
      </p:sp>
      <p:sp>
        <p:nvSpPr>
          <p:cNvPr id="2" name="Text Placeholder 1">
            <a:extLst>
              <a:ext uri="{FF2B5EF4-FFF2-40B4-BE49-F238E27FC236}">
                <a16:creationId xmlns:a16="http://schemas.microsoft.com/office/drawing/2014/main" id="{74E3245F-7C53-4C85-9A17-648D5182654B}"/>
              </a:ext>
            </a:extLst>
          </p:cNvPr>
          <p:cNvSpPr>
            <a:spLocks noGrp="1"/>
          </p:cNvSpPr>
          <p:nvPr>
            <p:ph type="body" sz="quarter" idx="18"/>
          </p:nvPr>
        </p:nvSpPr>
        <p:spPr>
          <a:xfrm>
            <a:off x="300878" y="1501674"/>
            <a:ext cx="3667752" cy="334876"/>
          </a:xfrm>
        </p:spPr>
        <p:txBody>
          <a:bodyPr/>
          <a:lstStyle/>
          <a:p>
            <a:r>
              <a:rPr lang="en-US" sz="1600" dirty="0">
                <a:solidFill>
                  <a:srgbClr val="0070C0"/>
                </a:solidFill>
              </a:rPr>
              <a:t>Context</a:t>
            </a:r>
          </a:p>
        </p:txBody>
      </p:sp>
      <p:sp>
        <p:nvSpPr>
          <p:cNvPr id="9" name="Espace réservé du texte 8">
            <a:extLst>
              <a:ext uri="{FF2B5EF4-FFF2-40B4-BE49-F238E27FC236}">
                <a16:creationId xmlns:a16="http://schemas.microsoft.com/office/drawing/2014/main" id="{1412B7C4-5C96-4CB5-BCBF-0B6E5383CFFC}"/>
              </a:ext>
            </a:extLst>
          </p:cNvPr>
          <p:cNvSpPr>
            <a:spLocks noGrp="1"/>
          </p:cNvSpPr>
          <p:nvPr>
            <p:ph type="body" sz="quarter" idx="13"/>
          </p:nvPr>
        </p:nvSpPr>
        <p:spPr/>
        <p:txBody>
          <a:bodyPr/>
          <a:lstStyle/>
          <a:p>
            <a:r>
              <a:rPr lang="en-US" sz="2400" dirty="0"/>
              <a:t>Mazars’ view</a:t>
            </a:r>
          </a:p>
        </p:txBody>
      </p:sp>
      <p:sp>
        <p:nvSpPr>
          <p:cNvPr id="7" name="Espace réservé du texte 6">
            <a:extLst>
              <a:ext uri="{FF2B5EF4-FFF2-40B4-BE49-F238E27FC236}">
                <a16:creationId xmlns:a16="http://schemas.microsoft.com/office/drawing/2014/main" id="{0589B7F7-367A-4F47-A7AE-E80A89F112AC}"/>
              </a:ext>
            </a:extLst>
          </p:cNvPr>
          <p:cNvSpPr>
            <a:spLocks noGrp="1"/>
          </p:cNvSpPr>
          <p:nvPr>
            <p:ph type="body" sz="quarter" idx="28"/>
          </p:nvPr>
        </p:nvSpPr>
        <p:spPr>
          <a:xfrm>
            <a:off x="4257229" y="1501674"/>
            <a:ext cx="3669924" cy="334876"/>
          </a:xfrm>
        </p:spPr>
        <p:txBody>
          <a:bodyPr rIns="0"/>
          <a:lstStyle/>
          <a:p>
            <a:r>
              <a:rPr lang="en-US" sz="1600" dirty="0">
                <a:solidFill>
                  <a:srgbClr val="0070C0"/>
                </a:solidFill>
              </a:rPr>
              <a:t>Legal basis of the decision</a:t>
            </a:r>
          </a:p>
          <a:p>
            <a:endParaRPr lang="en-US" sz="1600" dirty="0">
              <a:solidFill>
                <a:srgbClr val="0070C0"/>
              </a:solidFill>
            </a:endParaRPr>
          </a:p>
        </p:txBody>
      </p:sp>
      <p:sp>
        <p:nvSpPr>
          <p:cNvPr id="8" name="Espace réservé du texte 7">
            <a:extLst>
              <a:ext uri="{FF2B5EF4-FFF2-40B4-BE49-F238E27FC236}">
                <a16:creationId xmlns:a16="http://schemas.microsoft.com/office/drawing/2014/main" id="{9C0F7C5E-8DD7-479D-971A-E849E6C1F4D7}"/>
              </a:ext>
            </a:extLst>
          </p:cNvPr>
          <p:cNvSpPr>
            <a:spLocks noGrp="1"/>
          </p:cNvSpPr>
          <p:nvPr>
            <p:ph type="body" sz="quarter" idx="30"/>
          </p:nvPr>
        </p:nvSpPr>
        <p:spPr>
          <a:xfrm>
            <a:off x="8217277" y="1501674"/>
            <a:ext cx="3669924" cy="334876"/>
          </a:xfrm>
        </p:spPr>
        <p:txBody>
          <a:bodyPr rIns="0"/>
          <a:lstStyle/>
          <a:p>
            <a:r>
              <a:rPr lang="en-US" sz="1600" dirty="0">
                <a:solidFill>
                  <a:srgbClr val="0070C0"/>
                </a:solidFill>
              </a:rPr>
              <a:t>Mazars’ comments</a:t>
            </a:r>
          </a:p>
        </p:txBody>
      </p:sp>
      <p:sp>
        <p:nvSpPr>
          <p:cNvPr id="11" name="Espace réservé du contenu 10">
            <a:extLst>
              <a:ext uri="{FF2B5EF4-FFF2-40B4-BE49-F238E27FC236}">
                <a16:creationId xmlns:a16="http://schemas.microsoft.com/office/drawing/2014/main" id="{372A56AB-B6A8-43B4-A6AB-7E2EA7EBFB0E}"/>
              </a:ext>
            </a:extLst>
          </p:cNvPr>
          <p:cNvSpPr>
            <a:spLocks noGrp="1"/>
          </p:cNvSpPr>
          <p:nvPr>
            <p:ph sz="quarter" idx="29"/>
          </p:nvPr>
        </p:nvSpPr>
        <p:spPr>
          <a:xfrm>
            <a:off x="300878" y="1922552"/>
            <a:ext cx="3668400" cy="4225574"/>
          </a:xfrm>
        </p:spPr>
        <p:txBody>
          <a:bodyPr/>
          <a:lstStyle/>
          <a:p>
            <a:pPr algn="just">
              <a:lnSpc>
                <a:spcPct val="100000"/>
              </a:lnSpc>
              <a:spcBef>
                <a:spcPts val="600"/>
              </a:spcBef>
            </a:pPr>
            <a:r>
              <a:rPr lang="en-US" sz="1100" dirty="0">
                <a:solidFill>
                  <a:schemeClr val="bg1">
                    <a:lumMod val="50000"/>
                  </a:schemeClr>
                </a:solidFill>
              </a:rPr>
              <a:t>A French company engaged in the packaging of rice has been audited for FY2011 and 2012. In this context, the French Tax Administration (“FTA”) challenged the deductibility of the purchase of rice from its Panamanian related entity (“PRE”).</a:t>
            </a:r>
          </a:p>
          <a:p>
            <a:pPr algn="just">
              <a:lnSpc>
                <a:spcPct val="100000"/>
              </a:lnSpc>
              <a:spcBef>
                <a:spcPts val="600"/>
              </a:spcBef>
            </a:pPr>
            <a:r>
              <a:rPr lang="en-US" sz="1100" dirty="0">
                <a:solidFill>
                  <a:schemeClr val="bg1">
                    <a:lumMod val="50000"/>
                  </a:schemeClr>
                </a:solidFill>
              </a:rPr>
              <a:t>More specifically, the FTA requested an international administrative assistance from Switzerland to confirm that PRE was not established in Switzerland but in Panama.</a:t>
            </a:r>
          </a:p>
          <a:p>
            <a:pPr algn="just">
              <a:lnSpc>
                <a:spcPct val="100000"/>
              </a:lnSpc>
              <a:spcBef>
                <a:spcPts val="600"/>
              </a:spcBef>
            </a:pPr>
            <a:r>
              <a:rPr lang="en-US" sz="1100" dirty="0">
                <a:solidFill>
                  <a:schemeClr val="bg1">
                    <a:lumMod val="50000"/>
                  </a:schemeClr>
                </a:solidFill>
              </a:rPr>
              <a:t>Besides, the FTA considered that the French entity did not demonstrate the functions assumed by PRE in the supply chain and the arm’s length nature of its remuneration. The FTA reassessed accordingly.</a:t>
            </a:r>
          </a:p>
          <a:p>
            <a:pPr algn="just">
              <a:lnSpc>
                <a:spcPct val="100000"/>
              </a:lnSpc>
              <a:spcBef>
                <a:spcPts val="600"/>
              </a:spcBef>
            </a:pPr>
            <a:r>
              <a:rPr lang="en-US" sz="1100" dirty="0">
                <a:solidFill>
                  <a:schemeClr val="bg1">
                    <a:lumMod val="50000"/>
                  </a:schemeClr>
                </a:solidFill>
              </a:rPr>
              <a:t>After a first decision in favor of the French entity, the FTA appealed to the </a:t>
            </a:r>
            <a:r>
              <a:rPr lang="fr-FR" sz="1100" i="1" dirty="0">
                <a:solidFill>
                  <a:schemeClr val="bg1">
                    <a:lumMod val="50000"/>
                  </a:schemeClr>
                </a:solidFill>
              </a:rPr>
              <a:t>Cour administrative d’appel </a:t>
            </a:r>
            <a:r>
              <a:rPr lang="en-US" sz="1100" dirty="0">
                <a:solidFill>
                  <a:schemeClr val="bg1">
                    <a:lumMod val="50000"/>
                  </a:schemeClr>
                </a:solidFill>
              </a:rPr>
              <a:t>(“Court”).</a:t>
            </a:r>
            <a:endParaRPr lang="en-US" sz="1100" baseline="30000" dirty="0">
              <a:solidFill>
                <a:schemeClr val="bg1">
                  <a:lumMod val="50000"/>
                </a:schemeClr>
              </a:solidFill>
            </a:endParaRPr>
          </a:p>
        </p:txBody>
      </p:sp>
      <p:sp>
        <p:nvSpPr>
          <p:cNvPr id="12" name="Espace réservé du contenu 11">
            <a:extLst>
              <a:ext uri="{FF2B5EF4-FFF2-40B4-BE49-F238E27FC236}">
                <a16:creationId xmlns:a16="http://schemas.microsoft.com/office/drawing/2014/main" id="{4FAFE4D4-6396-4FEC-B644-DD73C3E6E3D3}"/>
              </a:ext>
            </a:extLst>
          </p:cNvPr>
          <p:cNvSpPr>
            <a:spLocks noGrp="1"/>
          </p:cNvSpPr>
          <p:nvPr>
            <p:ph sz="quarter" idx="31"/>
          </p:nvPr>
        </p:nvSpPr>
        <p:spPr>
          <a:xfrm>
            <a:off x="4259840" y="1922552"/>
            <a:ext cx="3668400" cy="4225574"/>
          </a:xfrm>
        </p:spPr>
        <p:txBody>
          <a:bodyPr/>
          <a:lstStyle/>
          <a:p>
            <a:pPr marL="228600" indent="-228600" algn="just">
              <a:lnSpc>
                <a:spcPct val="100000"/>
              </a:lnSpc>
              <a:spcBef>
                <a:spcPts val="600"/>
              </a:spcBef>
              <a:buFont typeface="+mj-lt"/>
              <a:buAutoNum type="arabicPeriod"/>
              <a:defRPr/>
            </a:pPr>
            <a:r>
              <a:rPr lang="en-US" sz="1100" b="1" dirty="0">
                <a:solidFill>
                  <a:schemeClr val="bg1">
                    <a:lumMod val="50000"/>
                  </a:schemeClr>
                </a:solidFill>
              </a:rPr>
              <a:t>Transfer of profits to a privileged tax regime</a:t>
            </a:r>
          </a:p>
          <a:p>
            <a:pPr algn="just">
              <a:lnSpc>
                <a:spcPct val="100000"/>
              </a:lnSpc>
              <a:spcBef>
                <a:spcPts val="600"/>
              </a:spcBef>
              <a:defRPr/>
            </a:pPr>
            <a:r>
              <a:rPr lang="en-US" sz="1100" dirty="0">
                <a:solidFill>
                  <a:schemeClr val="bg1">
                    <a:lumMod val="50000"/>
                  </a:schemeClr>
                </a:solidFill>
              </a:rPr>
              <a:t>Based on the French tax legislation, the burden of proof is reversed to the taxpayer in the event of a transfer of profits to a privileged tax regime</a:t>
            </a:r>
            <a:r>
              <a:rPr lang="en-US" sz="1100" baseline="30000" dirty="0">
                <a:solidFill>
                  <a:schemeClr val="bg1">
                    <a:lumMod val="50000"/>
                  </a:schemeClr>
                </a:solidFill>
              </a:rPr>
              <a:t>1</a:t>
            </a:r>
            <a:r>
              <a:rPr lang="en-US" sz="1100" dirty="0">
                <a:solidFill>
                  <a:schemeClr val="bg1">
                    <a:lumMod val="50000"/>
                  </a:schemeClr>
                </a:solidFill>
              </a:rPr>
              <a:t>.</a:t>
            </a:r>
          </a:p>
          <a:p>
            <a:pPr algn="just">
              <a:lnSpc>
                <a:spcPct val="100000"/>
              </a:lnSpc>
              <a:spcBef>
                <a:spcPts val="600"/>
              </a:spcBef>
              <a:defRPr/>
            </a:pPr>
            <a:r>
              <a:rPr lang="en-US" sz="1100" dirty="0">
                <a:solidFill>
                  <a:schemeClr val="bg1">
                    <a:lumMod val="50000"/>
                  </a:schemeClr>
                </a:solidFill>
              </a:rPr>
              <a:t>Consequently, the taxpayer should demonstrate the arm’s length nature of the remuneration applied to the intercompany transaction.</a:t>
            </a:r>
          </a:p>
          <a:p>
            <a:pPr marL="228600" indent="-228600" algn="just">
              <a:lnSpc>
                <a:spcPct val="100000"/>
              </a:lnSpc>
              <a:spcBef>
                <a:spcPts val="600"/>
              </a:spcBef>
              <a:buFont typeface="+mj-lt"/>
              <a:buAutoNum type="arabicPeriod" startAt="2"/>
              <a:defRPr/>
            </a:pPr>
            <a:r>
              <a:rPr lang="en-US" sz="1100" b="1" dirty="0">
                <a:solidFill>
                  <a:schemeClr val="bg1">
                    <a:lumMod val="50000"/>
                  </a:schemeClr>
                </a:solidFill>
              </a:rPr>
              <a:t>Demonstration of the arm’s length remuneration</a:t>
            </a:r>
          </a:p>
          <a:p>
            <a:pPr algn="just">
              <a:lnSpc>
                <a:spcPct val="100000"/>
              </a:lnSpc>
              <a:spcBef>
                <a:spcPts val="600"/>
              </a:spcBef>
              <a:defRPr/>
            </a:pPr>
            <a:r>
              <a:rPr lang="en-US" sz="1100" dirty="0">
                <a:solidFill>
                  <a:schemeClr val="bg1">
                    <a:lumMod val="50000"/>
                  </a:schemeClr>
                </a:solidFill>
              </a:rPr>
              <a:t>Indeed, it was not contested by the Court that PRE was established in a privileged tax regime</a:t>
            </a:r>
            <a:r>
              <a:rPr lang="en-US" sz="1100" baseline="30000" dirty="0">
                <a:solidFill>
                  <a:schemeClr val="bg1">
                    <a:lumMod val="50000"/>
                  </a:schemeClr>
                </a:solidFill>
              </a:rPr>
              <a:t>1</a:t>
            </a:r>
            <a:r>
              <a:rPr lang="en-US" sz="1100" dirty="0">
                <a:solidFill>
                  <a:schemeClr val="bg1">
                    <a:lumMod val="50000"/>
                  </a:schemeClr>
                </a:solidFill>
              </a:rPr>
              <a:t>. </a:t>
            </a:r>
          </a:p>
          <a:p>
            <a:pPr algn="just">
              <a:lnSpc>
                <a:spcPct val="100000"/>
              </a:lnSpc>
              <a:spcBef>
                <a:spcPts val="600"/>
              </a:spcBef>
              <a:defRPr/>
            </a:pPr>
            <a:r>
              <a:rPr lang="en-US" sz="1100" dirty="0">
                <a:solidFill>
                  <a:schemeClr val="bg1">
                    <a:lumMod val="50000"/>
                  </a:schemeClr>
                </a:solidFill>
              </a:rPr>
              <a:t>However, the Court ruled that the French company justified that the PRE received an arm’s length gross margin based on the following:</a:t>
            </a:r>
          </a:p>
          <a:p>
            <a:pPr lvl="1" algn="just">
              <a:lnSpc>
                <a:spcPct val="100000"/>
              </a:lnSpc>
              <a:spcBef>
                <a:spcPts val="600"/>
              </a:spcBef>
              <a:buFont typeface="Courier New" panose="02070309020205020404" pitchFamily="49" charset="0"/>
              <a:buChar char="o"/>
              <a:defRPr/>
            </a:pPr>
            <a:r>
              <a:rPr lang="en-US" sz="1100" dirty="0">
                <a:solidFill>
                  <a:schemeClr val="bg1">
                    <a:lumMod val="50000"/>
                  </a:schemeClr>
                </a:solidFill>
              </a:rPr>
              <a:t>PRE did not have employees on its payroll and did not rent any premises but provided administrative and custom duties services related to the sale of rice through a subcontracting third-party entity;</a:t>
            </a:r>
          </a:p>
          <a:p>
            <a:pPr lvl="1" algn="just">
              <a:lnSpc>
                <a:spcPct val="100000"/>
              </a:lnSpc>
              <a:spcBef>
                <a:spcPts val="600"/>
              </a:spcBef>
              <a:buFont typeface="Courier New" panose="02070309020205020404" pitchFamily="49" charset="0"/>
              <a:buChar char="o"/>
              <a:defRPr/>
            </a:pPr>
            <a:r>
              <a:rPr lang="en-US" sz="1100" dirty="0">
                <a:solidFill>
                  <a:schemeClr val="bg1">
                    <a:lumMod val="50000"/>
                  </a:schemeClr>
                </a:solidFill>
              </a:rPr>
              <a:t>PRE granted to the French entity more favorable conditions than the usual practices in terms of payment deadline justifying a good financial position of the French entity. </a:t>
            </a:r>
          </a:p>
        </p:txBody>
      </p:sp>
      <p:sp>
        <p:nvSpPr>
          <p:cNvPr id="14" name="Espace réservé du contenu 13">
            <a:extLst>
              <a:ext uri="{FF2B5EF4-FFF2-40B4-BE49-F238E27FC236}">
                <a16:creationId xmlns:a16="http://schemas.microsoft.com/office/drawing/2014/main" id="{545901F4-5DAF-41CF-98C9-4DBB8667F02B}"/>
              </a:ext>
            </a:extLst>
          </p:cNvPr>
          <p:cNvSpPr>
            <a:spLocks noGrp="1"/>
          </p:cNvSpPr>
          <p:nvPr>
            <p:ph sz="quarter" idx="32"/>
          </p:nvPr>
        </p:nvSpPr>
        <p:spPr>
          <a:xfrm>
            <a:off x="8218800" y="1922552"/>
            <a:ext cx="3736545" cy="4225574"/>
          </a:xfrm>
        </p:spPr>
        <p:txBody>
          <a:bodyPr/>
          <a:lstStyle/>
          <a:p>
            <a:pPr algn="just">
              <a:lnSpc>
                <a:spcPct val="100000"/>
              </a:lnSpc>
              <a:spcBef>
                <a:spcPts val="600"/>
              </a:spcBef>
              <a:defRPr/>
            </a:pPr>
            <a:r>
              <a:rPr lang="en-US" sz="1100" dirty="0">
                <a:solidFill>
                  <a:schemeClr val="bg1">
                    <a:lumMod val="50000"/>
                  </a:schemeClr>
                </a:solidFill>
              </a:rPr>
              <a:t>When an intercompany transaction involves a related entity benefiting from a privileged tax regime, it is required to prepare a more robust transfer pricing documentation to justify the arm’s length remuneration.</a:t>
            </a:r>
          </a:p>
          <a:p>
            <a:pPr algn="just">
              <a:lnSpc>
                <a:spcPct val="100000"/>
              </a:lnSpc>
              <a:spcBef>
                <a:spcPts val="600"/>
              </a:spcBef>
              <a:defRPr/>
            </a:pPr>
            <a:r>
              <a:rPr lang="en-US" sz="1100" dirty="0">
                <a:solidFill>
                  <a:schemeClr val="bg1">
                    <a:lumMod val="50000"/>
                  </a:schemeClr>
                </a:solidFill>
              </a:rPr>
              <a:t>In the present case, the French company demonstrated the arm’s length remuneration only based on a  factual basis. The decision is astonishing since PRE is a shell entity operating through a third-party entity which only performs administrative services. This decision appears to define PRE as a full-fledged distributor. Consequently, PRE should have on its payroll employees dedicated to the purchase of rice for its resale to the French entity.</a:t>
            </a:r>
          </a:p>
          <a:p>
            <a:pPr algn="just">
              <a:lnSpc>
                <a:spcPct val="100000"/>
              </a:lnSpc>
              <a:spcBef>
                <a:spcPts val="600"/>
              </a:spcBef>
              <a:defRPr/>
            </a:pPr>
            <a:r>
              <a:rPr lang="en-US" sz="1100" dirty="0">
                <a:solidFill>
                  <a:schemeClr val="bg1">
                    <a:lumMod val="50000"/>
                  </a:schemeClr>
                </a:solidFill>
              </a:rPr>
              <a:t>Besides, the present decision does not refer to any quantitative analysis. Thus, an additional economic analysis could have been performed to justify the level of gross margin regarding the market prices and strengthened its arguments.</a:t>
            </a:r>
          </a:p>
          <a:p>
            <a:pPr algn="just">
              <a:lnSpc>
                <a:spcPct val="100000"/>
              </a:lnSpc>
              <a:spcBef>
                <a:spcPts val="600"/>
              </a:spcBef>
              <a:defRPr/>
            </a:pPr>
            <a:r>
              <a:rPr lang="en-US" sz="1100" dirty="0">
                <a:solidFill>
                  <a:schemeClr val="bg1">
                    <a:lumMod val="50000"/>
                  </a:schemeClr>
                </a:solidFill>
              </a:rPr>
              <a:t>With the implementation of ATAD 3 within the EU as of January 1</a:t>
            </a:r>
            <a:r>
              <a:rPr lang="en-US" sz="1100" baseline="30000" dirty="0">
                <a:solidFill>
                  <a:schemeClr val="bg1">
                    <a:lumMod val="50000"/>
                  </a:schemeClr>
                </a:solidFill>
              </a:rPr>
              <a:t>st</a:t>
            </a:r>
            <a:r>
              <a:rPr lang="en-US" sz="1100" dirty="0">
                <a:solidFill>
                  <a:schemeClr val="bg1">
                    <a:lumMod val="50000"/>
                  </a:schemeClr>
                </a:solidFill>
              </a:rPr>
              <a:t>, 2024, the case law should be different in the future.</a:t>
            </a:r>
          </a:p>
          <a:p>
            <a:pPr algn="just">
              <a:lnSpc>
                <a:spcPct val="100000"/>
              </a:lnSpc>
              <a:spcBef>
                <a:spcPts val="600"/>
              </a:spcBef>
              <a:defRPr/>
            </a:pPr>
            <a:r>
              <a:rPr lang="en-US" sz="1100" dirty="0">
                <a:solidFill>
                  <a:schemeClr val="bg1">
                    <a:lumMod val="50000"/>
                  </a:schemeClr>
                </a:solidFill>
              </a:rPr>
              <a:t>In this context, Mazars can assist you to determine and document your transfer pricing policies.</a:t>
            </a:r>
          </a:p>
        </p:txBody>
      </p:sp>
      <p:sp>
        <p:nvSpPr>
          <p:cNvPr id="13" name="Espace réservé du texte 8">
            <a:extLst>
              <a:ext uri="{FF2B5EF4-FFF2-40B4-BE49-F238E27FC236}">
                <a16:creationId xmlns:a16="http://schemas.microsoft.com/office/drawing/2014/main" id="{2802222C-1F1E-4D9D-9B29-F9908A93E1AB}"/>
              </a:ext>
            </a:extLst>
          </p:cNvPr>
          <p:cNvSpPr txBox="1">
            <a:spLocks/>
          </p:cNvSpPr>
          <p:nvPr/>
        </p:nvSpPr>
        <p:spPr>
          <a:xfrm>
            <a:off x="304800" y="859801"/>
            <a:ext cx="11652068" cy="615038"/>
          </a:xfrm>
          <a:prstGeom prst="rect">
            <a:avLst/>
          </a:prstGeom>
        </p:spPr>
        <p:txBody>
          <a:bodyPr vert="horz" lIns="0" tIns="0" rIns="0" bIns="72000" rtlCol="0">
            <a:noAutofit/>
          </a:bodyPr>
          <a:lstStyle>
            <a:lvl1pPr marL="0" indent="0" algn="l" defTabSz="914400" rtl="0" eaLnBrk="1" latinLnBrk="0" hangingPunct="1">
              <a:lnSpc>
                <a:spcPct val="90000"/>
              </a:lnSpc>
              <a:spcBef>
                <a:spcPts val="200"/>
              </a:spcBef>
              <a:buFont typeface="Arial" panose="020B0604020202020204" pitchFamily="34" charset="0"/>
              <a:buNone/>
              <a:defRPr sz="2400" b="0" kern="1200" spc="0" baseline="0">
                <a:solidFill>
                  <a:schemeClr val="tx1"/>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rgbClr val="7F7F7F"/>
                </a:solidFill>
              </a:rPr>
              <a:t>Could the arm’s length nature of the remuneration allocated to a shell entity located in a tax privileged regime be justified?</a:t>
            </a:r>
          </a:p>
        </p:txBody>
      </p:sp>
      <p:sp>
        <p:nvSpPr>
          <p:cNvPr id="4" name="TextBox 3">
            <a:extLst>
              <a:ext uri="{FF2B5EF4-FFF2-40B4-BE49-F238E27FC236}">
                <a16:creationId xmlns:a16="http://schemas.microsoft.com/office/drawing/2014/main" id="{415E7848-2ED8-443B-B576-3B6A4FFC64F9}"/>
              </a:ext>
            </a:extLst>
          </p:cNvPr>
          <p:cNvSpPr txBox="1"/>
          <p:nvPr/>
        </p:nvSpPr>
        <p:spPr>
          <a:xfrm>
            <a:off x="1578511" y="6429959"/>
            <a:ext cx="4143560" cy="215444"/>
          </a:xfrm>
          <a:prstGeom prst="rect">
            <a:avLst/>
          </a:prstGeom>
          <a:noFill/>
        </p:spPr>
        <p:txBody>
          <a:bodyPr wrap="square" lIns="0" rtlCol="0">
            <a:spAutoFit/>
          </a:bodyPr>
          <a:lstStyle/>
          <a:p>
            <a:pPr marL="0" indent="0" algn="just">
              <a:lnSpc>
                <a:spcPct val="100000"/>
              </a:lnSpc>
              <a:spcBef>
                <a:spcPts val="600"/>
              </a:spcBef>
              <a:buNone/>
            </a:pPr>
            <a:r>
              <a:rPr lang="en-US" sz="800" i="1" baseline="30000" dirty="0">
                <a:solidFill>
                  <a:schemeClr val="bg1">
                    <a:lumMod val="50000"/>
                  </a:schemeClr>
                </a:solidFill>
              </a:rPr>
              <a:t>1 </a:t>
            </a:r>
            <a:r>
              <a:rPr lang="en-US" sz="800" i="1" dirty="0">
                <a:solidFill>
                  <a:schemeClr val="bg1">
                    <a:lumMod val="50000"/>
                  </a:schemeClr>
                </a:solidFill>
              </a:rPr>
              <a:t>According the Article 238 A of the French Tax Code</a:t>
            </a:r>
          </a:p>
        </p:txBody>
      </p:sp>
    </p:spTree>
    <p:extLst>
      <p:ext uri="{BB962C8B-B14F-4D97-AF65-F5344CB8AC3E}">
        <p14:creationId xmlns:p14="http://schemas.microsoft.com/office/powerpoint/2010/main" val="1940921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8857BC4C-2FFC-49E0-9188-2A734F3237C9}"/>
              </a:ext>
            </a:extLst>
          </p:cNvPr>
          <p:cNvSpPr>
            <a:spLocks noGrp="1"/>
          </p:cNvSpPr>
          <p:nvPr>
            <p:ph type="sldNum" sz="quarter" idx="12"/>
          </p:nvPr>
        </p:nvSpPr>
        <p:spPr/>
        <p:txBody>
          <a:bodyPr/>
          <a:lstStyle/>
          <a:p>
            <a:fld id="{731A1681-B67C-634E-B9F8-D054051C2089}" type="slidenum">
              <a:rPr lang="en-US" smtClean="0"/>
              <a:t>3</a:t>
            </a:fld>
            <a:endParaRPr lang="en-US" dirty="0"/>
          </a:p>
        </p:txBody>
      </p:sp>
      <p:sp>
        <p:nvSpPr>
          <p:cNvPr id="6" name="Espace réservé du texte 5">
            <a:extLst>
              <a:ext uri="{FF2B5EF4-FFF2-40B4-BE49-F238E27FC236}">
                <a16:creationId xmlns:a16="http://schemas.microsoft.com/office/drawing/2014/main" id="{D1F3BFD8-F749-44A6-8330-2707128470B9}"/>
              </a:ext>
            </a:extLst>
          </p:cNvPr>
          <p:cNvSpPr>
            <a:spLocks noGrp="1"/>
          </p:cNvSpPr>
          <p:nvPr>
            <p:ph type="body" sz="quarter" idx="13"/>
          </p:nvPr>
        </p:nvSpPr>
        <p:spPr>
          <a:xfrm>
            <a:off x="304800" y="304799"/>
            <a:ext cx="5646738" cy="807563"/>
          </a:xfrm>
        </p:spPr>
        <p:txBody>
          <a:bodyPr/>
          <a:lstStyle/>
          <a:p>
            <a:r>
              <a:rPr lang="en-GB" dirty="0"/>
              <a:t>Contacts</a:t>
            </a:r>
            <a:endParaRPr lang="fr-FR" dirty="0"/>
          </a:p>
        </p:txBody>
      </p:sp>
      <p:sp>
        <p:nvSpPr>
          <p:cNvPr id="31" name="Espace réservé du contenu 8" hidden="1">
            <a:extLst>
              <a:ext uri="{FF2B5EF4-FFF2-40B4-BE49-F238E27FC236}">
                <a16:creationId xmlns:a16="http://schemas.microsoft.com/office/drawing/2014/main" id="{BC84AE9D-096B-44BD-BA14-CB2C3F1AB1E1}"/>
              </a:ext>
            </a:extLst>
          </p:cNvPr>
          <p:cNvSpPr txBox="1">
            <a:spLocks/>
          </p:cNvSpPr>
          <p:nvPr/>
        </p:nvSpPr>
        <p:spPr>
          <a:xfrm>
            <a:off x="9502193" y="1607412"/>
            <a:ext cx="2542392" cy="805563"/>
          </a:xfrm>
          <a:prstGeom prst="rect">
            <a:avLst/>
          </a:prstGeom>
        </p:spPr>
        <p:txBody>
          <a:bodyPr vert="horz" lIns="0" tIns="72000" rIns="0" bIns="72000" rtlCol="0">
            <a:noAutofit/>
          </a:bodyPr>
          <a:lstStyle>
            <a:lvl1pPr marL="180975" indent="-180975"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000" dirty="0"/>
              <a:t>Attorney-at-Law – Transfer Pricing </a:t>
            </a:r>
          </a:p>
          <a:p>
            <a:r>
              <a:rPr lang="fr-FR" sz="1000" dirty="0">
                <a:hlinkClick r:id="rId2"/>
              </a:rPr>
              <a:t>coralie.crespin@avocats-mazars.com</a:t>
            </a:r>
            <a:r>
              <a:rPr lang="fr-FR" sz="1000" dirty="0"/>
              <a:t> </a:t>
            </a:r>
          </a:p>
          <a:p>
            <a:r>
              <a:rPr lang="fr-FR" sz="1000" dirty="0"/>
              <a:t>+33 6 99 18 66 34 </a:t>
            </a:r>
          </a:p>
        </p:txBody>
      </p:sp>
      <p:sp>
        <p:nvSpPr>
          <p:cNvPr id="32" name="Espace réservé du contenu 8" hidden="1">
            <a:extLst>
              <a:ext uri="{FF2B5EF4-FFF2-40B4-BE49-F238E27FC236}">
                <a16:creationId xmlns:a16="http://schemas.microsoft.com/office/drawing/2014/main" id="{DA6D90BD-C11B-4A0F-81D3-CBE3DFE5E64B}"/>
              </a:ext>
            </a:extLst>
          </p:cNvPr>
          <p:cNvSpPr txBox="1">
            <a:spLocks/>
          </p:cNvSpPr>
          <p:nvPr/>
        </p:nvSpPr>
        <p:spPr>
          <a:xfrm>
            <a:off x="457200" y="3286523"/>
            <a:ext cx="2539068" cy="805563"/>
          </a:xfrm>
          <a:prstGeom prst="rect">
            <a:avLst/>
          </a:prstGeom>
        </p:spPr>
        <p:txBody>
          <a:bodyPr vert="horz" lIns="0" tIns="72000" rIns="0" bIns="72000" rtlCol="0">
            <a:noAutofit/>
          </a:bodyPr>
          <a:lstStyle>
            <a:lvl1pPr marL="180975" indent="-180975"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000" dirty="0"/>
              <a:t>Attorney-at-Law – Transfer Pricing </a:t>
            </a:r>
          </a:p>
          <a:p>
            <a:r>
              <a:rPr lang="fr-FR" sz="1000" dirty="0">
                <a:hlinkClick r:id="rId3"/>
              </a:rPr>
              <a:t>guillaume.melot@avocats-mazars.com</a:t>
            </a:r>
            <a:r>
              <a:rPr lang="fr-FR" sz="1000" dirty="0"/>
              <a:t> </a:t>
            </a:r>
          </a:p>
          <a:p>
            <a:r>
              <a:rPr lang="fr-FR" sz="1000" dirty="0"/>
              <a:t>+33 6 67 77 85 80</a:t>
            </a:r>
          </a:p>
        </p:txBody>
      </p:sp>
      <p:sp>
        <p:nvSpPr>
          <p:cNvPr id="33" name="Espace réservé du contenu 8" hidden="1">
            <a:extLst>
              <a:ext uri="{FF2B5EF4-FFF2-40B4-BE49-F238E27FC236}">
                <a16:creationId xmlns:a16="http://schemas.microsoft.com/office/drawing/2014/main" id="{C7DC22D9-044F-482A-A078-02909833840B}"/>
              </a:ext>
            </a:extLst>
          </p:cNvPr>
          <p:cNvSpPr txBox="1">
            <a:spLocks/>
          </p:cNvSpPr>
          <p:nvPr/>
        </p:nvSpPr>
        <p:spPr>
          <a:xfrm>
            <a:off x="3416721" y="3286523"/>
            <a:ext cx="2607841" cy="805563"/>
          </a:xfrm>
          <a:prstGeom prst="rect">
            <a:avLst/>
          </a:prstGeom>
        </p:spPr>
        <p:txBody>
          <a:bodyPr vert="horz" lIns="0" tIns="72000" rIns="0" bIns="72000" rtlCol="0">
            <a:noAutofit/>
          </a:bodyPr>
          <a:lstStyle>
            <a:lvl1pPr marL="180975" indent="-180975"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000" dirty="0"/>
              <a:t>Consultant - Transfer Pricing </a:t>
            </a:r>
          </a:p>
        </p:txBody>
      </p:sp>
      <p:sp>
        <p:nvSpPr>
          <p:cNvPr id="34" name="Espace réservé du contenu 8" hidden="1">
            <a:extLst>
              <a:ext uri="{FF2B5EF4-FFF2-40B4-BE49-F238E27FC236}">
                <a16:creationId xmlns:a16="http://schemas.microsoft.com/office/drawing/2014/main" id="{4FB90C86-6C54-4AC7-9257-BF1C7E75CF2A}"/>
              </a:ext>
            </a:extLst>
          </p:cNvPr>
          <p:cNvSpPr txBox="1">
            <a:spLocks/>
          </p:cNvSpPr>
          <p:nvPr/>
        </p:nvSpPr>
        <p:spPr>
          <a:xfrm>
            <a:off x="6536024" y="3286523"/>
            <a:ext cx="2540730" cy="805563"/>
          </a:xfrm>
          <a:prstGeom prst="rect">
            <a:avLst/>
          </a:prstGeom>
        </p:spPr>
        <p:txBody>
          <a:bodyPr vert="horz" lIns="0" tIns="72000" rIns="0" bIns="72000" rtlCol="0">
            <a:noAutofit/>
          </a:bodyPr>
          <a:lstStyle>
            <a:lvl1pPr marL="180975" indent="-180975"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000" dirty="0"/>
              <a:t>Consultant - Transfer Pricing </a:t>
            </a:r>
          </a:p>
        </p:txBody>
      </p:sp>
      <p:sp>
        <p:nvSpPr>
          <p:cNvPr id="35" name="Espace réservé du contenu 8" hidden="1">
            <a:extLst>
              <a:ext uri="{FF2B5EF4-FFF2-40B4-BE49-F238E27FC236}">
                <a16:creationId xmlns:a16="http://schemas.microsoft.com/office/drawing/2014/main" id="{365231CB-0CBF-435B-924A-0FE333420319}"/>
              </a:ext>
            </a:extLst>
          </p:cNvPr>
          <p:cNvSpPr txBox="1">
            <a:spLocks/>
          </p:cNvSpPr>
          <p:nvPr/>
        </p:nvSpPr>
        <p:spPr>
          <a:xfrm>
            <a:off x="6536024" y="3286523"/>
            <a:ext cx="2540730" cy="805563"/>
          </a:xfrm>
          <a:prstGeom prst="rect">
            <a:avLst/>
          </a:prstGeom>
        </p:spPr>
        <p:txBody>
          <a:bodyPr vert="horz" lIns="0" tIns="72000" rIns="0" bIns="72000" rtlCol="0">
            <a:noAutofit/>
          </a:bodyPr>
          <a:lstStyle>
            <a:lvl1pPr marL="180975" indent="-180975"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000" dirty="0"/>
              <a:t>Consultant - Transfer Pricing </a:t>
            </a:r>
          </a:p>
        </p:txBody>
      </p:sp>
      <p:sp>
        <p:nvSpPr>
          <p:cNvPr id="36" name="Espace réservé du contenu 8" hidden="1">
            <a:extLst>
              <a:ext uri="{FF2B5EF4-FFF2-40B4-BE49-F238E27FC236}">
                <a16:creationId xmlns:a16="http://schemas.microsoft.com/office/drawing/2014/main" id="{93F6EEA0-BB29-4BF9-A8E2-8E2FDA11DCAE}"/>
              </a:ext>
            </a:extLst>
          </p:cNvPr>
          <p:cNvSpPr txBox="1">
            <a:spLocks/>
          </p:cNvSpPr>
          <p:nvPr/>
        </p:nvSpPr>
        <p:spPr>
          <a:xfrm>
            <a:off x="9497207" y="3286523"/>
            <a:ext cx="2542392" cy="805563"/>
          </a:xfrm>
          <a:prstGeom prst="rect">
            <a:avLst/>
          </a:prstGeom>
        </p:spPr>
        <p:txBody>
          <a:bodyPr vert="horz" lIns="0" tIns="72000" rIns="0" bIns="72000" rtlCol="0">
            <a:noAutofit/>
          </a:bodyPr>
          <a:lstStyle>
            <a:lvl1pPr marL="180975" indent="-180975"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000" dirty="0"/>
              <a:t>Consultant - Transfer Pricing </a:t>
            </a:r>
          </a:p>
          <a:p>
            <a:r>
              <a:rPr lang="fr-FR" sz="1000" dirty="0">
                <a:hlinkClick r:id="rId2"/>
              </a:rPr>
              <a:t>ines.saidane@avocats-mazars.com</a:t>
            </a:r>
            <a:r>
              <a:rPr lang="fr-FR" sz="1000" dirty="0"/>
              <a:t> </a:t>
            </a:r>
          </a:p>
          <a:p>
            <a:r>
              <a:rPr lang="fr-FR" sz="1000" dirty="0"/>
              <a:t>+33 6 67 34 77 91 </a:t>
            </a:r>
          </a:p>
        </p:txBody>
      </p:sp>
      <p:sp>
        <p:nvSpPr>
          <p:cNvPr id="37" name="Espace réservé du contenu 8" hidden="1">
            <a:extLst>
              <a:ext uri="{FF2B5EF4-FFF2-40B4-BE49-F238E27FC236}">
                <a16:creationId xmlns:a16="http://schemas.microsoft.com/office/drawing/2014/main" id="{C4E893F1-A66D-4BFD-97BA-4888A9F108FA}"/>
              </a:ext>
            </a:extLst>
          </p:cNvPr>
          <p:cNvSpPr txBox="1">
            <a:spLocks/>
          </p:cNvSpPr>
          <p:nvPr/>
        </p:nvSpPr>
        <p:spPr>
          <a:xfrm>
            <a:off x="463848" y="4968875"/>
            <a:ext cx="2539068" cy="805563"/>
          </a:xfrm>
          <a:prstGeom prst="rect">
            <a:avLst/>
          </a:prstGeom>
        </p:spPr>
        <p:txBody>
          <a:bodyPr vert="horz" lIns="0" tIns="72000" rIns="0" bIns="72000" rtlCol="0">
            <a:noAutofit/>
          </a:bodyPr>
          <a:lstStyle>
            <a:lvl1pPr marL="180975" indent="-180975"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000" dirty="0"/>
              <a:t>Consultant - Transfer Pricing </a:t>
            </a:r>
          </a:p>
          <a:p>
            <a:r>
              <a:rPr lang="fr-FR" sz="1000" dirty="0">
                <a:hlinkClick r:id="rId3"/>
              </a:rPr>
              <a:t>sami.orfani@avocats-mazars.com</a:t>
            </a:r>
            <a:r>
              <a:rPr lang="fr-FR" sz="1000" dirty="0"/>
              <a:t> </a:t>
            </a:r>
          </a:p>
          <a:p>
            <a:r>
              <a:rPr lang="fr-FR" sz="1000" dirty="0"/>
              <a:t>+33 6 60 56 89 47</a:t>
            </a:r>
          </a:p>
        </p:txBody>
      </p:sp>
      <p:sp>
        <p:nvSpPr>
          <p:cNvPr id="38" name="Espace réservé du contenu 8" hidden="1">
            <a:extLst>
              <a:ext uri="{FF2B5EF4-FFF2-40B4-BE49-F238E27FC236}">
                <a16:creationId xmlns:a16="http://schemas.microsoft.com/office/drawing/2014/main" id="{1CA37375-A9BF-454C-AB86-FDC951643C6F}"/>
              </a:ext>
            </a:extLst>
          </p:cNvPr>
          <p:cNvSpPr txBox="1">
            <a:spLocks/>
          </p:cNvSpPr>
          <p:nvPr/>
        </p:nvSpPr>
        <p:spPr>
          <a:xfrm>
            <a:off x="3423369" y="4968875"/>
            <a:ext cx="2607841" cy="805563"/>
          </a:xfrm>
          <a:prstGeom prst="rect">
            <a:avLst/>
          </a:prstGeom>
        </p:spPr>
        <p:txBody>
          <a:bodyPr vert="horz" lIns="0" tIns="72000" rIns="0" bIns="72000" rtlCol="0">
            <a:noAutofit/>
          </a:bodyPr>
          <a:lstStyle>
            <a:lvl1pPr marL="180975" indent="-180975"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000" dirty="0"/>
              <a:t>Attorney-at-Law – Transfer Pricing </a:t>
            </a:r>
          </a:p>
          <a:p>
            <a:r>
              <a:rPr lang="fr-FR" sz="1000" dirty="0">
                <a:hlinkClick r:id="rId4"/>
              </a:rPr>
              <a:t>samuel.sebban@avocats-mazars.com</a:t>
            </a:r>
            <a:r>
              <a:rPr lang="fr-FR" sz="1000" dirty="0"/>
              <a:t> </a:t>
            </a:r>
          </a:p>
          <a:p>
            <a:r>
              <a:rPr lang="fr-FR" sz="1000" dirty="0"/>
              <a:t>+33 7 61 58 60 90</a:t>
            </a:r>
          </a:p>
        </p:txBody>
      </p:sp>
      <p:sp>
        <p:nvSpPr>
          <p:cNvPr id="39" name="Espace réservé du texte 7" hidden="1">
            <a:extLst>
              <a:ext uri="{FF2B5EF4-FFF2-40B4-BE49-F238E27FC236}">
                <a16:creationId xmlns:a16="http://schemas.microsoft.com/office/drawing/2014/main" id="{3CD57FD9-7A04-4A15-B213-92811F0D0FF5}"/>
              </a:ext>
            </a:extLst>
          </p:cNvPr>
          <p:cNvSpPr txBox="1">
            <a:spLocks/>
          </p:cNvSpPr>
          <p:nvPr/>
        </p:nvSpPr>
        <p:spPr>
          <a:xfrm>
            <a:off x="455538" y="4527749"/>
            <a:ext cx="2539068" cy="334876"/>
          </a:xfrm>
          <a:prstGeom prst="rect">
            <a:avLst/>
          </a:prstGeom>
        </p:spPr>
        <p:txBody>
          <a:bodyPr vert="horz" lIns="0" tIns="0" rIns="0" bIns="72000" rtlCol="0">
            <a:noAutofit/>
          </a:bodyPr>
          <a:lstStyle>
            <a:lvl1pPr marL="0" indent="0" algn="l" defTabSz="914400" rtl="0" eaLnBrk="1" latinLnBrk="0" hangingPunct="1">
              <a:lnSpc>
                <a:spcPct val="100000"/>
              </a:lnSpc>
              <a:spcBef>
                <a:spcPts val="200"/>
              </a:spcBef>
              <a:buFont typeface="Arial" panose="020B0604020202020204" pitchFamily="34" charset="0"/>
              <a:buNone/>
              <a:defRPr sz="2000" b="0" i="0" kern="1200" spc="0" baseline="0">
                <a:solidFill>
                  <a:schemeClr val="tx2"/>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Laura Schoumacher</a:t>
            </a:r>
            <a:endParaRPr lang="fr-FR" sz="1800" dirty="0"/>
          </a:p>
        </p:txBody>
      </p:sp>
      <p:sp>
        <p:nvSpPr>
          <p:cNvPr id="49" name="Espace réservé du texte 7" hidden="1">
            <a:extLst>
              <a:ext uri="{FF2B5EF4-FFF2-40B4-BE49-F238E27FC236}">
                <a16:creationId xmlns:a16="http://schemas.microsoft.com/office/drawing/2014/main" id="{3929C23E-7DBE-4A4A-8C8B-87326F5A32A5}"/>
              </a:ext>
            </a:extLst>
          </p:cNvPr>
          <p:cNvSpPr txBox="1">
            <a:spLocks/>
          </p:cNvSpPr>
          <p:nvPr/>
        </p:nvSpPr>
        <p:spPr>
          <a:xfrm>
            <a:off x="10240062" y="3453489"/>
            <a:ext cx="2539068" cy="334876"/>
          </a:xfrm>
          <a:prstGeom prst="rect">
            <a:avLst/>
          </a:prstGeom>
        </p:spPr>
        <p:txBody>
          <a:bodyPr vert="horz" lIns="0" tIns="0" rIns="0" bIns="72000" rtlCol="0">
            <a:noAutofit/>
          </a:bodyPr>
          <a:lstStyle>
            <a:lvl1pPr marL="0" indent="0" algn="l" defTabSz="914400" rtl="0" eaLnBrk="1" latinLnBrk="0" hangingPunct="1">
              <a:lnSpc>
                <a:spcPct val="100000"/>
              </a:lnSpc>
              <a:spcBef>
                <a:spcPts val="200"/>
              </a:spcBef>
              <a:buFont typeface="Arial" panose="020B0604020202020204" pitchFamily="34" charset="0"/>
              <a:buNone/>
              <a:defRPr sz="2000" b="0" i="0" kern="1200" spc="0" baseline="0">
                <a:solidFill>
                  <a:schemeClr val="tx2"/>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Victoria Dey</a:t>
            </a:r>
            <a:endParaRPr lang="fr-FR" sz="1800" dirty="0"/>
          </a:p>
        </p:txBody>
      </p:sp>
      <p:pic>
        <p:nvPicPr>
          <p:cNvPr id="55" name="Image 54">
            <a:extLst>
              <a:ext uri="{FF2B5EF4-FFF2-40B4-BE49-F238E27FC236}">
                <a16:creationId xmlns:a16="http://schemas.microsoft.com/office/drawing/2014/main" id="{29180096-D916-49F5-8443-2E8D6116D33A}"/>
              </a:ext>
            </a:extLst>
          </p:cNvPr>
          <p:cNvPicPr>
            <a:picLocks noChangeAspect="1"/>
          </p:cNvPicPr>
          <p:nvPr/>
        </p:nvPicPr>
        <p:blipFill>
          <a:blip r:embed="rId5"/>
          <a:stretch>
            <a:fillRect/>
          </a:stretch>
        </p:blipFill>
        <p:spPr>
          <a:xfrm>
            <a:off x="6241814" y="304800"/>
            <a:ext cx="5645385" cy="5755123"/>
          </a:xfrm>
          <a:prstGeom prst="rect">
            <a:avLst/>
          </a:prstGeom>
        </p:spPr>
      </p:pic>
      <p:sp>
        <p:nvSpPr>
          <p:cNvPr id="18" name="Espace réservé du texte 7">
            <a:extLst>
              <a:ext uri="{FF2B5EF4-FFF2-40B4-BE49-F238E27FC236}">
                <a16:creationId xmlns:a16="http://schemas.microsoft.com/office/drawing/2014/main" id="{353C9C14-794B-4636-B2E9-68711A3F445B}"/>
              </a:ext>
            </a:extLst>
          </p:cNvPr>
          <p:cNvSpPr txBox="1">
            <a:spLocks/>
          </p:cNvSpPr>
          <p:nvPr/>
        </p:nvSpPr>
        <p:spPr>
          <a:xfrm>
            <a:off x="304800" y="1292849"/>
            <a:ext cx="2539068" cy="334876"/>
          </a:xfrm>
          <a:prstGeom prst="rect">
            <a:avLst/>
          </a:prstGeom>
        </p:spPr>
        <p:txBody>
          <a:bodyPr vert="horz" lIns="0" tIns="0" rIns="0" bIns="72000" rtlCol="0">
            <a:noAutofit/>
          </a:bodyPr>
          <a:lstStyle>
            <a:lvl1pPr marL="0" indent="0" algn="l" defTabSz="914400" rtl="0" eaLnBrk="1" latinLnBrk="0" hangingPunct="1">
              <a:lnSpc>
                <a:spcPct val="100000"/>
              </a:lnSpc>
              <a:spcBef>
                <a:spcPts val="200"/>
              </a:spcBef>
              <a:buFont typeface="Arial" panose="020B0604020202020204" pitchFamily="34" charset="0"/>
              <a:buNone/>
              <a:defRPr sz="2000" b="0" i="0" kern="1200" spc="0" baseline="0">
                <a:solidFill>
                  <a:schemeClr val="tx2"/>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0070C0"/>
                </a:solidFill>
              </a:rPr>
              <a:t>Frédéric Barat</a:t>
            </a:r>
            <a:endParaRPr lang="fr-FR" dirty="0">
              <a:solidFill>
                <a:srgbClr val="0070C0"/>
              </a:solidFill>
            </a:endParaRPr>
          </a:p>
        </p:txBody>
      </p:sp>
      <p:sp>
        <p:nvSpPr>
          <p:cNvPr id="19" name="Espace réservé du contenu 8">
            <a:extLst>
              <a:ext uri="{FF2B5EF4-FFF2-40B4-BE49-F238E27FC236}">
                <a16:creationId xmlns:a16="http://schemas.microsoft.com/office/drawing/2014/main" id="{7D089A6E-A77B-4F08-8894-892A62D65378}"/>
              </a:ext>
            </a:extLst>
          </p:cNvPr>
          <p:cNvSpPr>
            <a:spLocks noGrp="1"/>
          </p:cNvSpPr>
          <p:nvPr>
            <p:ph sz="quarter" idx="29"/>
          </p:nvPr>
        </p:nvSpPr>
        <p:spPr>
          <a:xfrm>
            <a:off x="304800" y="1690393"/>
            <a:ext cx="2539068" cy="805563"/>
          </a:xfrm>
        </p:spPr>
        <p:txBody>
          <a:bodyPr rIns="0"/>
          <a:lstStyle/>
          <a:p>
            <a:pPr marL="0" indent="0">
              <a:buNone/>
            </a:pPr>
            <a:r>
              <a:rPr lang="fr-FR" sz="1000" dirty="0"/>
              <a:t>Partner, Attorney-at-Law</a:t>
            </a:r>
          </a:p>
          <a:p>
            <a:r>
              <a:rPr lang="fr-FR" sz="1000" dirty="0">
                <a:hlinkClick r:id="rId6"/>
              </a:rPr>
              <a:t>frederic.barat@avocats-mazars.com</a:t>
            </a:r>
            <a:r>
              <a:rPr lang="fr-FR" sz="1000" dirty="0"/>
              <a:t> </a:t>
            </a:r>
          </a:p>
          <a:p>
            <a:r>
              <a:rPr lang="fr-FR" sz="1000" dirty="0"/>
              <a:t>+33 (0) 6 63 32 84 55 </a:t>
            </a:r>
          </a:p>
        </p:txBody>
      </p:sp>
      <p:sp>
        <p:nvSpPr>
          <p:cNvPr id="20" name="Espace réservé du texte 7">
            <a:extLst>
              <a:ext uri="{FF2B5EF4-FFF2-40B4-BE49-F238E27FC236}">
                <a16:creationId xmlns:a16="http://schemas.microsoft.com/office/drawing/2014/main" id="{D11D63EE-53B5-4ABD-B4F9-57CD19469D23}"/>
              </a:ext>
            </a:extLst>
          </p:cNvPr>
          <p:cNvSpPr txBox="1">
            <a:spLocks/>
          </p:cNvSpPr>
          <p:nvPr/>
        </p:nvSpPr>
        <p:spPr>
          <a:xfrm>
            <a:off x="304800" y="3031041"/>
            <a:ext cx="2539068" cy="334876"/>
          </a:xfrm>
          <a:prstGeom prst="rect">
            <a:avLst/>
          </a:prstGeom>
        </p:spPr>
        <p:txBody>
          <a:bodyPr vert="horz" lIns="0" tIns="0" rIns="0" bIns="72000" rtlCol="0">
            <a:noAutofit/>
          </a:bodyPr>
          <a:lstStyle>
            <a:lvl1pPr marL="0" indent="0" algn="l" defTabSz="914400" rtl="0" eaLnBrk="1" latinLnBrk="0" hangingPunct="1">
              <a:lnSpc>
                <a:spcPct val="100000"/>
              </a:lnSpc>
              <a:spcBef>
                <a:spcPts val="200"/>
              </a:spcBef>
              <a:buFont typeface="Arial" panose="020B0604020202020204" pitchFamily="34" charset="0"/>
              <a:buNone/>
              <a:defRPr sz="2000" b="0" i="0" kern="1200" spc="0" baseline="0">
                <a:solidFill>
                  <a:schemeClr val="tx2"/>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0070C0"/>
                </a:solidFill>
              </a:rPr>
              <a:t>Coralie Crespin</a:t>
            </a:r>
            <a:endParaRPr lang="fr-FR" dirty="0">
              <a:solidFill>
                <a:srgbClr val="0070C0"/>
              </a:solidFill>
            </a:endParaRPr>
          </a:p>
        </p:txBody>
      </p:sp>
      <p:sp>
        <p:nvSpPr>
          <p:cNvPr id="21" name="Espace réservé du contenu 8">
            <a:extLst>
              <a:ext uri="{FF2B5EF4-FFF2-40B4-BE49-F238E27FC236}">
                <a16:creationId xmlns:a16="http://schemas.microsoft.com/office/drawing/2014/main" id="{17481A94-7AF5-4E38-A969-3AAB4C28F3C2}"/>
              </a:ext>
            </a:extLst>
          </p:cNvPr>
          <p:cNvSpPr txBox="1">
            <a:spLocks/>
          </p:cNvSpPr>
          <p:nvPr/>
        </p:nvSpPr>
        <p:spPr>
          <a:xfrm>
            <a:off x="304800" y="3428585"/>
            <a:ext cx="2540730" cy="805563"/>
          </a:xfrm>
          <a:prstGeom prst="rect">
            <a:avLst/>
          </a:prstGeom>
        </p:spPr>
        <p:txBody>
          <a:bodyPr vert="horz" lIns="0" tIns="72000" rIns="0" bIns="72000" rtlCol="0">
            <a:noAutofit/>
          </a:bodyPr>
          <a:lstStyle>
            <a:lvl1pPr marL="180975" indent="-180975"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000" dirty="0"/>
              <a:t>Manager, Attorney-at-Law</a:t>
            </a:r>
          </a:p>
          <a:p>
            <a:r>
              <a:rPr lang="fr-FR" sz="1000" dirty="0">
                <a:hlinkClick r:id="rId7"/>
              </a:rPr>
              <a:t>coralie.crespin@avocats-mazars.com</a:t>
            </a:r>
            <a:r>
              <a:rPr lang="fr-FR" sz="1000" dirty="0"/>
              <a:t> </a:t>
            </a:r>
          </a:p>
          <a:p>
            <a:r>
              <a:rPr lang="fr-FR" sz="1000" dirty="0"/>
              <a:t>+33 (0) 6 99 18 66 34 </a:t>
            </a:r>
          </a:p>
        </p:txBody>
      </p:sp>
      <p:sp>
        <p:nvSpPr>
          <p:cNvPr id="22" name="Espace réservé du texte 7">
            <a:extLst>
              <a:ext uri="{FF2B5EF4-FFF2-40B4-BE49-F238E27FC236}">
                <a16:creationId xmlns:a16="http://schemas.microsoft.com/office/drawing/2014/main" id="{78A6AC61-9D3B-438F-92BD-4DC1917D8FFB}"/>
              </a:ext>
            </a:extLst>
          </p:cNvPr>
          <p:cNvSpPr txBox="1">
            <a:spLocks/>
          </p:cNvSpPr>
          <p:nvPr/>
        </p:nvSpPr>
        <p:spPr>
          <a:xfrm>
            <a:off x="3265983" y="3031041"/>
            <a:ext cx="2537406" cy="334876"/>
          </a:xfrm>
          <a:prstGeom prst="rect">
            <a:avLst/>
          </a:prstGeom>
        </p:spPr>
        <p:txBody>
          <a:bodyPr vert="horz" lIns="0" tIns="0" rIns="0" bIns="72000" rtlCol="0">
            <a:noAutofit/>
          </a:bodyPr>
          <a:lstStyle>
            <a:lvl1pPr marL="0" indent="0" algn="l" defTabSz="914400" rtl="0" eaLnBrk="1" latinLnBrk="0" hangingPunct="1">
              <a:lnSpc>
                <a:spcPct val="100000"/>
              </a:lnSpc>
              <a:spcBef>
                <a:spcPts val="200"/>
              </a:spcBef>
              <a:buFont typeface="Arial" panose="020B0604020202020204" pitchFamily="34" charset="0"/>
              <a:buNone/>
              <a:defRPr sz="2000" b="0" i="0" kern="1200" spc="0" baseline="0">
                <a:solidFill>
                  <a:schemeClr val="tx2"/>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0070C0"/>
                </a:solidFill>
              </a:rPr>
              <a:t>Stéphanie Gavrel</a:t>
            </a:r>
            <a:endParaRPr lang="fr-FR" dirty="0">
              <a:solidFill>
                <a:srgbClr val="0070C0"/>
              </a:solidFill>
            </a:endParaRPr>
          </a:p>
        </p:txBody>
      </p:sp>
      <p:sp>
        <p:nvSpPr>
          <p:cNvPr id="23" name="Espace réservé du contenu 8">
            <a:extLst>
              <a:ext uri="{FF2B5EF4-FFF2-40B4-BE49-F238E27FC236}">
                <a16:creationId xmlns:a16="http://schemas.microsoft.com/office/drawing/2014/main" id="{7D3FC20C-1B62-447D-BF1E-4A9519848A15}"/>
              </a:ext>
            </a:extLst>
          </p:cNvPr>
          <p:cNvSpPr txBox="1">
            <a:spLocks/>
          </p:cNvSpPr>
          <p:nvPr/>
        </p:nvSpPr>
        <p:spPr>
          <a:xfrm>
            <a:off x="3265983" y="3428585"/>
            <a:ext cx="2542392" cy="805563"/>
          </a:xfrm>
          <a:prstGeom prst="rect">
            <a:avLst/>
          </a:prstGeom>
        </p:spPr>
        <p:txBody>
          <a:bodyPr vert="horz" lIns="0" tIns="72000" rIns="0" bIns="72000" rtlCol="0">
            <a:noAutofit/>
          </a:bodyPr>
          <a:lstStyle>
            <a:lvl1pPr marL="180975" indent="-180975"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000" dirty="0"/>
              <a:t>Manager, Attorney-at-Law</a:t>
            </a:r>
          </a:p>
          <a:p>
            <a:r>
              <a:rPr lang="fr-FR" sz="1000" dirty="0">
                <a:hlinkClick r:id="rId2"/>
              </a:rPr>
              <a:t>Stephanie.gavrel@avocats-mazars.com</a:t>
            </a:r>
            <a:r>
              <a:rPr lang="fr-FR" sz="1000" dirty="0"/>
              <a:t> </a:t>
            </a:r>
          </a:p>
          <a:p>
            <a:r>
              <a:rPr lang="fr-FR" sz="1000" dirty="0"/>
              <a:t>+33 (0) 6 99 16 65 89</a:t>
            </a:r>
          </a:p>
        </p:txBody>
      </p:sp>
      <p:sp>
        <p:nvSpPr>
          <p:cNvPr id="24" name="Espace réservé du texte 7">
            <a:extLst>
              <a:ext uri="{FF2B5EF4-FFF2-40B4-BE49-F238E27FC236}">
                <a16:creationId xmlns:a16="http://schemas.microsoft.com/office/drawing/2014/main" id="{8FC62C14-9317-471C-9F10-D74B31737D66}"/>
              </a:ext>
            </a:extLst>
          </p:cNvPr>
          <p:cNvSpPr txBox="1">
            <a:spLocks/>
          </p:cNvSpPr>
          <p:nvPr/>
        </p:nvSpPr>
        <p:spPr>
          <a:xfrm>
            <a:off x="299814" y="4829335"/>
            <a:ext cx="2539068" cy="334876"/>
          </a:xfrm>
          <a:prstGeom prst="rect">
            <a:avLst/>
          </a:prstGeom>
        </p:spPr>
        <p:txBody>
          <a:bodyPr vert="horz" lIns="0" tIns="0" rIns="0" bIns="72000" rtlCol="0">
            <a:noAutofit/>
          </a:bodyPr>
          <a:lstStyle>
            <a:lvl1pPr marL="0" indent="0" algn="l" defTabSz="914400" rtl="0" eaLnBrk="1" latinLnBrk="0" hangingPunct="1">
              <a:lnSpc>
                <a:spcPct val="100000"/>
              </a:lnSpc>
              <a:spcBef>
                <a:spcPts val="200"/>
              </a:spcBef>
              <a:buFont typeface="Arial" panose="020B0604020202020204" pitchFamily="34" charset="0"/>
              <a:buNone/>
              <a:defRPr sz="2000" b="0" i="0" kern="1200" spc="0" baseline="0">
                <a:solidFill>
                  <a:schemeClr val="tx2"/>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0070C0"/>
                </a:solidFill>
              </a:rPr>
              <a:t>Guillaume Mélot</a:t>
            </a:r>
            <a:endParaRPr lang="fr-FR" dirty="0">
              <a:solidFill>
                <a:srgbClr val="0070C0"/>
              </a:solidFill>
            </a:endParaRPr>
          </a:p>
        </p:txBody>
      </p:sp>
      <p:sp>
        <p:nvSpPr>
          <p:cNvPr id="25" name="Espace réservé du contenu 8">
            <a:extLst>
              <a:ext uri="{FF2B5EF4-FFF2-40B4-BE49-F238E27FC236}">
                <a16:creationId xmlns:a16="http://schemas.microsoft.com/office/drawing/2014/main" id="{526ACBE8-4A90-4D85-8F8B-A227ECCCC587}"/>
              </a:ext>
            </a:extLst>
          </p:cNvPr>
          <p:cNvSpPr txBox="1">
            <a:spLocks/>
          </p:cNvSpPr>
          <p:nvPr/>
        </p:nvSpPr>
        <p:spPr>
          <a:xfrm>
            <a:off x="299814" y="5226879"/>
            <a:ext cx="2539068" cy="805563"/>
          </a:xfrm>
          <a:prstGeom prst="rect">
            <a:avLst/>
          </a:prstGeom>
        </p:spPr>
        <p:txBody>
          <a:bodyPr vert="horz" lIns="0" tIns="72000" rIns="0" bIns="72000" rtlCol="0">
            <a:noAutofit/>
          </a:bodyPr>
          <a:lstStyle>
            <a:lvl1pPr marL="180975" indent="-180975"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000" dirty="0"/>
              <a:t>Manager, Attorney-at-Law</a:t>
            </a:r>
          </a:p>
          <a:p>
            <a:r>
              <a:rPr lang="fr-FR" sz="1000" dirty="0">
                <a:hlinkClick r:id="rId3"/>
              </a:rPr>
              <a:t>guillaume.melot@avocats-mazars.com</a:t>
            </a:r>
            <a:r>
              <a:rPr lang="fr-FR" sz="1000" dirty="0"/>
              <a:t> </a:t>
            </a:r>
          </a:p>
          <a:p>
            <a:r>
              <a:rPr lang="fr-FR" sz="1000" dirty="0"/>
              <a:t>+33 (0) 6 67 77 85 80</a:t>
            </a:r>
          </a:p>
        </p:txBody>
      </p:sp>
      <p:sp>
        <p:nvSpPr>
          <p:cNvPr id="26" name="Espace réservé du texte 7">
            <a:extLst>
              <a:ext uri="{FF2B5EF4-FFF2-40B4-BE49-F238E27FC236}">
                <a16:creationId xmlns:a16="http://schemas.microsoft.com/office/drawing/2014/main" id="{28B763FA-E8C8-4BCF-B5A3-A57C3FEA32E9}"/>
              </a:ext>
            </a:extLst>
          </p:cNvPr>
          <p:cNvSpPr txBox="1">
            <a:spLocks/>
          </p:cNvSpPr>
          <p:nvPr/>
        </p:nvSpPr>
        <p:spPr>
          <a:xfrm>
            <a:off x="3269308" y="1292849"/>
            <a:ext cx="2539068" cy="334876"/>
          </a:xfrm>
          <a:prstGeom prst="rect">
            <a:avLst/>
          </a:prstGeom>
        </p:spPr>
        <p:txBody>
          <a:bodyPr vert="horz" lIns="0" tIns="0" rIns="0" bIns="72000" rtlCol="0">
            <a:noAutofit/>
          </a:bodyPr>
          <a:lstStyle>
            <a:lvl1pPr marL="0" indent="0" algn="l" defTabSz="914400" rtl="0" eaLnBrk="1" latinLnBrk="0" hangingPunct="1">
              <a:lnSpc>
                <a:spcPct val="100000"/>
              </a:lnSpc>
              <a:spcBef>
                <a:spcPts val="200"/>
              </a:spcBef>
              <a:buFont typeface="Arial" panose="020B0604020202020204" pitchFamily="34" charset="0"/>
              <a:buNone/>
              <a:defRPr sz="2000" b="0" i="0" kern="1200" spc="0" baseline="0">
                <a:solidFill>
                  <a:schemeClr val="tx2"/>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0070C0"/>
                </a:solidFill>
              </a:rPr>
              <a:t>Frédéric Lubczinski</a:t>
            </a:r>
            <a:endParaRPr lang="fr-FR" dirty="0">
              <a:solidFill>
                <a:srgbClr val="0070C0"/>
              </a:solidFill>
            </a:endParaRPr>
          </a:p>
        </p:txBody>
      </p:sp>
      <p:sp>
        <p:nvSpPr>
          <p:cNvPr id="27" name="Espace réservé du contenu 8">
            <a:extLst>
              <a:ext uri="{FF2B5EF4-FFF2-40B4-BE49-F238E27FC236}">
                <a16:creationId xmlns:a16="http://schemas.microsoft.com/office/drawing/2014/main" id="{A7663273-FA30-4EDE-8647-E4C534B02BB9}"/>
              </a:ext>
            </a:extLst>
          </p:cNvPr>
          <p:cNvSpPr txBox="1">
            <a:spLocks/>
          </p:cNvSpPr>
          <p:nvPr/>
        </p:nvSpPr>
        <p:spPr>
          <a:xfrm>
            <a:off x="3269308" y="1690393"/>
            <a:ext cx="2540730" cy="805563"/>
          </a:xfrm>
          <a:prstGeom prst="rect">
            <a:avLst/>
          </a:prstGeom>
        </p:spPr>
        <p:txBody>
          <a:bodyPr vert="horz" lIns="0" tIns="72000" rIns="0" bIns="72000" rtlCol="0">
            <a:noAutofit/>
          </a:bodyPr>
          <a:lstStyle>
            <a:lvl1pPr marL="180975" indent="-180975"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000" dirty="0"/>
              <a:t>Partner, Attorney-at-Law</a:t>
            </a:r>
          </a:p>
          <a:p>
            <a:r>
              <a:rPr lang="fr-FR" sz="1000" dirty="0">
                <a:hlinkClick r:id="rId8"/>
              </a:rPr>
              <a:t>frederic.lubczinski@avocats-mazars.com</a:t>
            </a:r>
            <a:r>
              <a:rPr lang="fr-FR" sz="1000" dirty="0"/>
              <a:t> </a:t>
            </a:r>
          </a:p>
          <a:p>
            <a:r>
              <a:rPr lang="fr-FR" sz="1000" dirty="0"/>
              <a:t>+33 (0) 6 67 67 26 97 </a:t>
            </a:r>
          </a:p>
        </p:txBody>
      </p:sp>
    </p:spTree>
    <p:extLst>
      <p:ext uri="{BB962C8B-B14F-4D97-AF65-F5344CB8AC3E}">
        <p14:creationId xmlns:p14="http://schemas.microsoft.com/office/powerpoint/2010/main" val="4177340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E4097F-3A5E-4746-8084-6B23A9660FFA}"/>
              </a:ext>
            </a:extLst>
          </p:cNvPr>
          <p:cNvSpPr>
            <a:spLocks noGrp="1"/>
          </p:cNvSpPr>
          <p:nvPr>
            <p:ph type="body" sz="quarter" idx="28"/>
          </p:nvPr>
        </p:nvSpPr>
        <p:spPr/>
        <p:txBody>
          <a:bodyPr/>
          <a:lstStyle/>
          <a:p>
            <a:r>
              <a:rPr lang="fr-FR" dirty="0"/>
              <a:t>Tour Exaltis</a:t>
            </a:r>
          </a:p>
          <a:p>
            <a:r>
              <a:rPr lang="fr-FR" dirty="0"/>
              <a:t>61 rue Henri Regnault</a:t>
            </a:r>
          </a:p>
          <a:p>
            <a:r>
              <a:rPr lang="fr-FR" dirty="0"/>
              <a:t>92400 Courbevoie – France</a:t>
            </a:r>
          </a:p>
          <a:p>
            <a:r>
              <a:rPr lang="fr-FR" dirty="0"/>
              <a:t>Tel : +33 (0) 1 49 97 35 20</a:t>
            </a:r>
          </a:p>
          <a:p>
            <a:endParaRPr lang="en-US" dirty="0"/>
          </a:p>
        </p:txBody>
      </p:sp>
      <p:sp>
        <p:nvSpPr>
          <p:cNvPr id="5" name="Text Placeholder 4">
            <a:extLst>
              <a:ext uri="{FF2B5EF4-FFF2-40B4-BE49-F238E27FC236}">
                <a16:creationId xmlns:a16="http://schemas.microsoft.com/office/drawing/2014/main" id="{562018E4-0601-F290-DD61-B3EAFD818A96}"/>
              </a:ext>
            </a:extLst>
          </p:cNvPr>
          <p:cNvSpPr>
            <a:spLocks noGrp="1"/>
          </p:cNvSpPr>
          <p:nvPr>
            <p:ph type="body" sz="quarter" idx="29"/>
          </p:nvPr>
        </p:nvSpPr>
        <p:spPr/>
        <p:txBody>
          <a:bodyPr/>
          <a:lstStyle/>
          <a:p>
            <a:r>
              <a:rPr lang="fr-FR" dirty="0"/>
              <a:t>Tour </a:t>
            </a:r>
            <a:r>
              <a:rPr lang="fr-FR" dirty="0" err="1"/>
              <a:t>Exaltis</a:t>
            </a:r>
            <a:endParaRPr lang="fr-FR" dirty="0"/>
          </a:p>
          <a:p>
            <a:r>
              <a:rPr lang="fr-FR" dirty="0"/>
              <a:t>61 rue Henri Regnault</a:t>
            </a:r>
          </a:p>
          <a:p>
            <a:r>
              <a:rPr lang="fr-FR" dirty="0"/>
              <a:t>92400 Courbevoie – France</a:t>
            </a:r>
          </a:p>
          <a:p>
            <a:r>
              <a:rPr lang="fr-FR" dirty="0"/>
              <a:t>Tel : +33 (0) 1 49 97 35 20</a:t>
            </a:r>
          </a:p>
          <a:p>
            <a:endParaRPr lang="en-US" dirty="0"/>
          </a:p>
        </p:txBody>
      </p:sp>
      <p:sp>
        <p:nvSpPr>
          <p:cNvPr id="3" name="TextBox 2">
            <a:extLst>
              <a:ext uri="{FF2B5EF4-FFF2-40B4-BE49-F238E27FC236}">
                <a16:creationId xmlns:a16="http://schemas.microsoft.com/office/drawing/2014/main" id="{F577AA99-5AA6-432F-B1EF-CDE9CA56FC6D}"/>
              </a:ext>
            </a:extLst>
          </p:cNvPr>
          <p:cNvSpPr txBox="1"/>
          <p:nvPr/>
        </p:nvSpPr>
        <p:spPr>
          <a:xfrm>
            <a:off x="6238260" y="1581150"/>
            <a:ext cx="3829050" cy="823815"/>
          </a:xfrm>
          <a:prstGeom prst="rect">
            <a:avLst/>
          </a:prstGeom>
          <a:noFill/>
        </p:spPr>
        <p:txBody>
          <a:bodyPr wrap="square" lIns="0" rtlCol="0">
            <a:spAutoFit/>
          </a:bodyPr>
          <a:lstStyle/>
          <a:p>
            <a:pPr marL="0" indent="0" algn="l">
              <a:lnSpc>
                <a:spcPct val="90000"/>
              </a:lnSpc>
              <a:spcBef>
                <a:spcPts val="1000"/>
              </a:spcBef>
              <a:buFont typeface="Arial" panose="020B0604020202020204" pitchFamily="34" charset="0"/>
              <a:buNone/>
            </a:pPr>
            <a:r>
              <a:rPr lang="en-US" sz="1400" b="1" spc="40" dirty="0">
                <a:solidFill>
                  <a:schemeClr val="bg1"/>
                </a:solidFill>
              </a:rPr>
              <a:t>Our previous publications:</a:t>
            </a:r>
          </a:p>
          <a:p>
            <a:pPr marL="0" indent="0" algn="l">
              <a:lnSpc>
                <a:spcPct val="90000"/>
              </a:lnSpc>
              <a:spcBef>
                <a:spcPts val="1000"/>
              </a:spcBef>
              <a:buFont typeface="Arial" panose="020B0604020202020204" pitchFamily="34" charset="0"/>
              <a:buNone/>
            </a:pPr>
            <a:r>
              <a:rPr lang="en-US" sz="1400" b="0" spc="40" dirty="0">
                <a:solidFill>
                  <a:schemeClr val="bg1"/>
                </a:solidFill>
                <a:hlinkClick r:id="rId2">
                  <a:extLst>
                    <a:ext uri="{A12FA001-AC4F-418D-AE19-62706E023703}">
                      <ahyp:hlinkClr xmlns:ahyp="http://schemas.microsoft.com/office/drawing/2018/hyperlinkcolor" val="tx"/>
                    </a:ext>
                  </a:extLst>
                </a:hlinkClick>
              </a:rPr>
              <a:t>Click here</a:t>
            </a:r>
            <a:endParaRPr lang="en-US" sz="1400" b="0" spc="40" dirty="0">
              <a:solidFill>
                <a:schemeClr val="bg1"/>
              </a:solidFill>
            </a:endParaRPr>
          </a:p>
          <a:p>
            <a:pPr marL="180975" indent="-180975" algn="l">
              <a:buFont typeface="Arial" panose="020B0604020202020204" pitchFamily="34" charset="0"/>
              <a:buChar char="•"/>
            </a:pPr>
            <a:endParaRPr lang="fr-FR" sz="1400" spc="40" dirty="0">
              <a:solidFill>
                <a:schemeClr val="tx1"/>
              </a:solidFill>
            </a:endParaRPr>
          </a:p>
        </p:txBody>
      </p:sp>
      <p:sp>
        <p:nvSpPr>
          <p:cNvPr id="4" name="TextBox 3" hidden="1">
            <a:extLst>
              <a:ext uri="{FF2B5EF4-FFF2-40B4-BE49-F238E27FC236}">
                <a16:creationId xmlns:a16="http://schemas.microsoft.com/office/drawing/2014/main" id="{97DBFB62-35BF-43CA-B9CF-D38A7C2746B3}"/>
              </a:ext>
            </a:extLst>
          </p:cNvPr>
          <p:cNvSpPr txBox="1"/>
          <p:nvPr/>
        </p:nvSpPr>
        <p:spPr>
          <a:xfrm>
            <a:off x="6410325" y="3114675"/>
            <a:ext cx="3829050" cy="2181225"/>
          </a:xfrm>
          <a:prstGeom prst="rect">
            <a:avLst/>
          </a:prstGeom>
          <a:noFill/>
        </p:spPr>
        <p:txBody>
          <a:bodyPr wrap="square" lIns="0" rtlCol="0">
            <a:spAutoFit/>
          </a:bodyPr>
          <a:lstStyle/>
          <a:p>
            <a:pPr marL="180975" indent="-180975" algn="l">
              <a:buFont typeface="Arial" panose="020B0604020202020204" pitchFamily="34" charset="0"/>
              <a:buChar char="•"/>
            </a:pPr>
            <a:endParaRPr lang="fr-FR" sz="1400" spc="40" dirty="0">
              <a:solidFill>
                <a:schemeClr val="tx1"/>
              </a:solidFill>
            </a:endParaRPr>
          </a:p>
        </p:txBody>
      </p:sp>
    </p:spTree>
    <p:extLst>
      <p:ext uri="{BB962C8B-B14F-4D97-AF65-F5344CB8AC3E}">
        <p14:creationId xmlns:p14="http://schemas.microsoft.com/office/powerpoint/2010/main" val="1380506988"/>
      </p:ext>
    </p:extLst>
  </p:cSld>
  <p:clrMapOvr>
    <a:masterClrMapping/>
  </p:clrMapOvr>
</p:sld>
</file>

<file path=ppt/theme/theme1.xml><?xml version="1.0" encoding="utf-8"?>
<a:theme xmlns:a="http://schemas.openxmlformats.org/drawingml/2006/main" name="Content slides">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rtlCol="0">
        <a:spAutoFit/>
      </a:bodyPr>
      <a:lstStyle>
        <a:defPPr marL="180975" indent="-180975" algn="l">
          <a:buFont typeface="Arial" panose="020B0604020202020204" pitchFamily="34" charset="0"/>
          <a:buChar char="•"/>
          <a:defRPr sz="1400" spc="40" dirty="0" err="1" smtClean="0">
            <a:solidFill>
              <a:schemeClr val="tx1"/>
            </a:solidFill>
          </a:defRPr>
        </a:defPPr>
      </a:lstStyle>
    </a:txDef>
  </a:objectDefaults>
  <a:extraClrSchemeLst/>
  <a:extLst>
    <a:ext uri="{05A4C25C-085E-4340-85A3-A5531E510DB2}">
      <thm15:themeFamily xmlns:thm15="http://schemas.microsoft.com/office/thememl/2012/main" name="POWERPOINT.pptx" id="{F4A0F341-DC76-49A9-9180-E4F71CD6C285}" vid="{6F68F4E1-6A26-4DC5-9B0A-2B409DFEC8C6}"/>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7E53DAC2600694DAEA78D715C61A770" ma:contentTypeVersion="9" ma:contentTypeDescription="Create a new document." ma:contentTypeScope="" ma:versionID="65937f8fd5acaf0b5c42c6672eda712a">
  <xsd:schema xmlns:xsd="http://www.w3.org/2001/XMLSchema" xmlns:xs="http://www.w3.org/2001/XMLSchema" xmlns:p="http://schemas.microsoft.com/office/2006/metadata/properties" xmlns:ns2="c245dfd6-af2f-4315-a3a4-605a3e3d6f77" targetNamespace="http://schemas.microsoft.com/office/2006/metadata/properties" ma:root="true" ma:fieldsID="5f952b3fa33819e03f11201e9a6e50fb" ns2:_="">
    <xsd:import namespace="c245dfd6-af2f-4315-a3a4-605a3e3d6f7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45dfd6-af2f-4315-a3a4-605a3e3d6f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953C186-CE95-4EAF-B87C-596BFD0167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45dfd6-af2f-4315-a3a4-605a3e3d6f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8526F3F-9EB0-4674-AF70-BF95490A69EE}">
  <ds:schemaRefs>
    <ds:schemaRef ds:uri="http://schemas.microsoft.com/sharepoint/v3/contenttype/forms"/>
  </ds:schemaRefs>
</ds:datastoreItem>
</file>

<file path=customXml/itemProps3.xml><?xml version="1.0" encoding="utf-8"?>
<ds:datastoreItem xmlns:ds="http://schemas.openxmlformats.org/officeDocument/2006/customXml" ds:itemID="{E7C976ED-E90B-42EB-9E7A-174F86782848}">
  <ds:schemaRefs>
    <ds:schemaRef ds:uri="http://schemas.microsoft.com/office/2006/documentManagement/types"/>
    <ds:schemaRef ds:uri="http://purl.org/dc/dcmitype/"/>
    <ds:schemaRef ds:uri="http://purl.org/dc/elements/1.1/"/>
    <ds:schemaRef ds:uri="http://schemas.openxmlformats.org/package/2006/metadata/core-properties"/>
    <ds:schemaRef ds:uri="http://www.w3.org/XML/1998/namespace"/>
    <ds:schemaRef ds:uri="http://schemas.microsoft.com/office/2006/metadata/properties"/>
    <ds:schemaRef ds:uri="http://schemas.microsoft.com/office/infopath/2007/PartnerControls"/>
    <ds:schemaRef ds:uri="c245dfd6-af2f-4315-a3a4-605a3e3d6f77"/>
    <ds:schemaRef ds:uri="http://purl.org/dc/terms/"/>
  </ds:schemaRefs>
</ds:datastoreItem>
</file>

<file path=docProps/app.xml><?xml version="1.0" encoding="utf-8"?>
<Properties xmlns="http://schemas.openxmlformats.org/officeDocument/2006/extended-properties" xmlns:vt="http://schemas.openxmlformats.org/officeDocument/2006/docPropsVTypes">
  <Template>Default Theme</Template>
  <TotalTime>13038</TotalTime>
  <Words>825</Words>
  <Application>Microsoft Office PowerPoint</Application>
  <PresentationFormat>Widescreen</PresentationFormat>
  <Paragraphs>80</Paragraphs>
  <Slides>4</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vt:i4>
      </vt:variant>
    </vt:vector>
  </HeadingPairs>
  <TitlesOfParts>
    <vt:vector size="10" baseType="lpstr">
      <vt:lpstr>Arial</vt:lpstr>
      <vt:lpstr>Calibri</vt:lpstr>
      <vt:lpstr>Calibri Light</vt:lpstr>
      <vt:lpstr>Courier New</vt:lpstr>
      <vt:lpstr>Content slides</vt:lpstr>
      <vt:lpstr>Custom Design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MELOT Guillaume</dc:creator>
  <cp:lastModifiedBy>ORFANI Sami</cp:lastModifiedBy>
  <cp:revision>121</cp:revision>
  <dcterms:created xsi:type="dcterms:W3CDTF">2022-05-11T12:23:31Z</dcterms:created>
  <dcterms:modified xsi:type="dcterms:W3CDTF">2023-03-10T15:15:44Z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0x01010077E53DAC2600694DAEA78D715C61A770</vt:lpwstr>
  </property>
  <property fmtid="{D5CDD505-2E9C-101B-9397-08002B2CF9AE}" pid="3" name="MSIP_Label_ae8fab06-504b-4325-93a9-50ca85e66f06_Enabled">
    <vt:lpwstr>true</vt:lpwstr>
  </property>
  <property fmtid="{D5CDD505-2E9C-101B-9397-08002B2CF9AE}" pid="4" name="MSIP_Label_ae8fab06-504b-4325-93a9-50ca85e66f06_SetDate">
    <vt:lpwstr>2022-05-11T12:23:32Z</vt:lpwstr>
  </property>
  <property fmtid="{D5CDD505-2E9C-101B-9397-08002B2CF9AE}" pid="5" name="MSIP_Label_ae8fab06-504b-4325-93a9-50ca85e66f06_Method">
    <vt:lpwstr>Standard</vt:lpwstr>
  </property>
  <property fmtid="{D5CDD505-2E9C-101B-9397-08002B2CF9AE}" pid="6" name="MSIP_Label_ae8fab06-504b-4325-93a9-50ca85e66f06_Name">
    <vt:lpwstr>C-Confidentiel</vt:lpwstr>
  </property>
  <property fmtid="{D5CDD505-2E9C-101B-9397-08002B2CF9AE}" pid="7" name="MSIP_Label_ae8fab06-504b-4325-93a9-50ca85e66f06_SiteId">
    <vt:lpwstr>41d9a388-7aef-420d-976c-d046beab641f</vt:lpwstr>
  </property>
  <property fmtid="{D5CDD505-2E9C-101B-9397-08002B2CF9AE}" pid="8" name="MSIP_Label_ae8fab06-504b-4325-93a9-50ca85e66f06_ActionId">
    <vt:lpwstr>1039f6d5-8fc0-44b3-9deb-93380171d285</vt:lpwstr>
  </property>
  <property fmtid="{D5CDD505-2E9C-101B-9397-08002B2CF9AE}" pid="9" name="MSIP_Label_ae8fab06-504b-4325-93a9-50ca85e66f06_ContentBits">
    <vt:lpwstr>0</vt:lpwstr>
  </property>
</Properties>
</file>