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6527" r:id="rId5"/>
    <p:sldId id="6535" r:id="rId6"/>
    <p:sldId id="6534" r:id="rId7"/>
    <p:sldId id="269" r:id="rId8"/>
    <p:sldId id="653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raine Hackett" initials="LH" lastIdx="7" clrIdx="0">
    <p:extLst>
      <p:ext uri="{19B8F6BF-5375-455C-9EA6-DF929625EA0E}">
        <p15:presenceInfo xmlns:p15="http://schemas.microsoft.com/office/powerpoint/2012/main" userId="S::Lorraine.Hackett@mazars.co.uk::8f887e52-e25d-47ae-995a-f8080a42c372" providerId="AD"/>
      </p:ext>
    </p:extLst>
  </p:cmAuthor>
  <p:cmAuthor id="2" name="SEBBAN Samuel" initials="SS" lastIdx="1" clrIdx="1">
    <p:extLst>
      <p:ext uri="{19B8F6BF-5375-455C-9EA6-DF929625EA0E}">
        <p15:presenceInfo xmlns:p15="http://schemas.microsoft.com/office/powerpoint/2012/main" userId="S::samuel.sebban@mazars.fr::a8f3f45b-4241-4fce-9488-4276445c21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E8F"/>
    <a:srgbClr val="E4F1FB"/>
    <a:srgbClr val="79B0DA"/>
    <a:srgbClr val="0070CE"/>
    <a:srgbClr val="FFFFFF"/>
    <a:srgbClr val="3D4975"/>
    <a:srgbClr val="FCF7F2"/>
    <a:srgbClr val="C5B497"/>
    <a:srgbClr val="293955"/>
    <a:srgbClr val="1C1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A3A99-5A12-46EE-8271-CED3453AB4E3}" v="15" dt="2023-03-24T17:23:04.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8" autoAdjust="0"/>
    <p:restoredTop sz="93067" autoAdjust="0"/>
  </p:normalViewPr>
  <p:slideViewPr>
    <p:cSldViewPr snapToGrid="0" snapToObjects="1">
      <p:cViewPr>
        <p:scale>
          <a:sx n="124" d="100"/>
          <a:sy n="124" d="100"/>
        </p:scale>
        <p:origin x="90" y="-762"/>
      </p:cViewPr>
      <p:guideLst>
        <p:guide orient="horz" pos="26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D2B16E-8AF4-8D42-84F1-3DB75DC62B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A71BE1-557F-E741-A20B-C8EABAF581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50B626-EDF4-D245-9DA2-F9A63703C5C7}" type="datetimeFigureOut">
              <a:rPr lang="en-US" smtClean="0"/>
              <a:t>3/31/2023</a:t>
            </a:fld>
            <a:endParaRPr lang="en-US" dirty="0"/>
          </a:p>
        </p:txBody>
      </p:sp>
      <p:sp>
        <p:nvSpPr>
          <p:cNvPr id="4" name="Footer Placeholder 3">
            <a:extLst>
              <a:ext uri="{FF2B5EF4-FFF2-40B4-BE49-F238E27FC236}">
                <a16:creationId xmlns:a16="http://schemas.microsoft.com/office/drawing/2014/main" id="{CEEDA478-7629-7442-8D84-B46D2A346D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4A80A6-1307-CF47-A0C3-5EFB74BF88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EA87AB-93EA-7546-8E4C-B0EB3D282E42}" type="slidenum">
              <a:rPr lang="en-US" smtClean="0"/>
              <a:t>‹#›</a:t>
            </a:fld>
            <a:endParaRPr lang="en-US" dirty="0"/>
          </a:p>
        </p:txBody>
      </p:sp>
    </p:spTree>
    <p:extLst>
      <p:ext uri="{BB962C8B-B14F-4D97-AF65-F5344CB8AC3E}">
        <p14:creationId xmlns:p14="http://schemas.microsoft.com/office/powerpoint/2010/main" val="224726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8AE5B-7658-AE41-BA53-731F11E00D42}" type="datetimeFigureOut">
              <a:rPr lang="en-US" smtClean="0"/>
              <a:t>3/31/2023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2631A-BA9A-BD47-9087-B0624DA30F7E}" type="slidenum">
              <a:rPr lang="en-US" smtClean="0"/>
              <a:t>‹#›</a:t>
            </a:fld>
            <a:endParaRPr lang="en-US" dirty="0"/>
          </a:p>
        </p:txBody>
      </p:sp>
    </p:spTree>
    <p:extLst>
      <p:ext uri="{BB962C8B-B14F-4D97-AF65-F5344CB8AC3E}">
        <p14:creationId xmlns:p14="http://schemas.microsoft.com/office/powerpoint/2010/main" val="168249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2631A-BA9A-BD47-9087-B0624DA30F7E}" type="slidenum">
              <a:rPr lang="en-US" smtClean="0"/>
              <a:t>1</a:t>
            </a:fld>
            <a:endParaRPr lang="en-US" dirty="0"/>
          </a:p>
        </p:txBody>
      </p:sp>
    </p:spTree>
    <p:extLst>
      <p:ext uri="{BB962C8B-B14F-4D97-AF65-F5344CB8AC3E}">
        <p14:creationId xmlns:p14="http://schemas.microsoft.com/office/powerpoint/2010/main" val="3783021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zars.fr/Accueil/Services/Fiscalite-et-Juridique/Fiscalite/Les-prix-de-transfert"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zars.fr/Accueil/Services/Fiscalite-et-Juridique/Fiscalite/Les-prix-de-transfert" TargetMode="External"/><Relationship Id="rId1" Type="http://schemas.openxmlformats.org/officeDocument/2006/relationships/slideMaster" Target="../slideMasters/slideMaster1.xml"/><Relationship Id="rId4" Type="http://schemas.openxmlformats.org/officeDocument/2006/relationships/hyperlink" Target="https://www.mazars.com/Home/Services/Tax/Transfer-pricing" TargetMode="Externa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6111875" y="0"/>
            <a:ext cx="6080125" cy="6057900"/>
          </a:xfrm>
          <a:solidFill>
            <a:schemeClr val="bg2"/>
          </a:solidFill>
        </p:spPr>
        <p:txBody>
          <a:bodyPr anchor="ctr">
            <a:noAutofit/>
          </a:bodyPr>
          <a:lstStyle>
            <a:lvl1pPr marL="0" indent="0" algn="ctr">
              <a:buFontTx/>
              <a:buNone/>
              <a:defRPr/>
            </a:lvl1pPr>
          </a:lstStyle>
          <a:p>
            <a:r>
              <a:rPr lang="en-US" dirty="0"/>
              <a:t>Click icon to add picture</a:t>
            </a:r>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2714" cy="360000"/>
          </a:xfrm>
        </p:spPr>
        <p:txBody>
          <a:bodyPr lIns="0" tIns="0" rIns="0">
            <a:noAutofit/>
          </a:bodyPr>
          <a:lstStyle>
            <a:lvl1pPr marL="0" indent="0">
              <a:buNone/>
              <a:defRPr sz="24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4545"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4800" y="3429213"/>
            <a:ext cx="5632714" cy="360000"/>
          </a:xfrm>
        </p:spPr>
        <p:txBody>
          <a:bodyPr lIns="0" tIns="0" rIns="0">
            <a:noAutofit/>
          </a:bodyPr>
          <a:lstStyle>
            <a:lvl1pPr marL="0" indent="0">
              <a:buNone/>
              <a:defRPr sz="18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Name, </a:t>
            </a:r>
            <a:r>
              <a:rPr lang="en-US" dirty="0" err="1"/>
              <a:t>Date,Year</a:t>
            </a:r>
            <a:endParaRPr lang="en-US" dirty="0"/>
          </a:p>
        </p:txBody>
      </p:sp>
      <p:sp>
        <p:nvSpPr>
          <p:cNvPr id="2" name="Rectangle 1">
            <a:extLst>
              <a:ext uri="{FF2B5EF4-FFF2-40B4-BE49-F238E27FC236}">
                <a16:creationId xmlns:a16="http://schemas.microsoft.com/office/drawing/2014/main" id="{A227B7A1-FF68-44BD-9F00-EE47686967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hlinkClick r:id="rId2"/>
            <a:extLst>
              <a:ext uri="{FF2B5EF4-FFF2-40B4-BE49-F238E27FC236}">
                <a16:creationId xmlns:a16="http://schemas.microsoft.com/office/drawing/2014/main" id="{83F9C26B-39DF-490A-A9A9-3F75434C4AD3}"/>
              </a:ext>
            </a:extLst>
          </p:cNvPr>
          <p:cNvPicPr>
            <a:picLocks noChangeAspect="1"/>
          </p:cNvPicPr>
          <p:nvPr userDrawn="1"/>
        </p:nvPicPr>
        <p:blipFill>
          <a:blip r:embed="rId3"/>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094541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89" userDrawn="1">
          <p15:clr>
            <a:srgbClr val="FBAE40"/>
          </p15:clr>
        </p15:guide>
        <p15:guide id="4" orient="horz" pos="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C2D446F-F5AE-42B4-B81A-6F5BF1C1B0F8}"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92214239"/>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v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BF0712C-AB96-463B-A142-3FC5162EB5D0}"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799" y="243912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5" name="Text Placeholder 16">
            <a:extLst>
              <a:ext uri="{FF2B5EF4-FFF2-40B4-BE49-F238E27FC236}">
                <a16:creationId xmlns:a16="http://schemas.microsoft.com/office/drawing/2014/main" id="{C35DEBB2-6344-AA47-B92C-30010BD84659}"/>
              </a:ext>
            </a:extLst>
          </p:cNvPr>
          <p:cNvSpPr>
            <a:spLocks noGrp="1"/>
          </p:cNvSpPr>
          <p:nvPr>
            <p:ph type="body" sz="quarter" idx="38" hasCustomPrompt="1"/>
          </p:nvPr>
        </p:nvSpPr>
        <p:spPr>
          <a:xfrm>
            <a:off x="2679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7" name="Text Placeholder 16">
            <a:extLst>
              <a:ext uri="{FF2B5EF4-FFF2-40B4-BE49-F238E27FC236}">
                <a16:creationId xmlns:a16="http://schemas.microsoft.com/office/drawing/2014/main" id="{C19DC8B9-D70C-674C-8F12-2D6F94197FED}"/>
              </a:ext>
            </a:extLst>
          </p:cNvPr>
          <p:cNvSpPr>
            <a:spLocks noGrp="1"/>
          </p:cNvSpPr>
          <p:nvPr>
            <p:ph type="body" sz="quarter" idx="40" hasCustomPrompt="1"/>
          </p:nvPr>
        </p:nvSpPr>
        <p:spPr>
          <a:xfrm>
            <a:off x="50537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9" name="Text Placeholder 16">
            <a:extLst>
              <a:ext uri="{FF2B5EF4-FFF2-40B4-BE49-F238E27FC236}">
                <a16:creationId xmlns:a16="http://schemas.microsoft.com/office/drawing/2014/main" id="{3C276264-83E2-B746-A497-3D5860C30940}"/>
              </a:ext>
            </a:extLst>
          </p:cNvPr>
          <p:cNvSpPr>
            <a:spLocks noGrp="1"/>
          </p:cNvSpPr>
          <p:nvPr>
            <p:ph type="body" sz="quarter" idx="42" hasCustomPrompt="1"/>
          </p:nvPr>
        </p:nvSpPr>
        <p:spPr>
          <a:xfrm>
            <a:off x="7428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41" name="Text Placeholder 16">
            <a:extLst>
              <a:ext uri="{FF2B5EF4-FFF2-40B4-BE49-F238E27FC236}">
                <a16:creationId xmlns:a16="http://schemas.microsoft.com/office/drawing/2014/main" id="{E924DD80-2079-5C43-9A5B-627B98679584}"/>
              </a:ext>
            </a:extLst>
          </p:cNvPr>
          <p:cNvSpPr>
            <a:spLocks noGrp="1"/>
          </p:cNvSpPr>
          <p:nvPr>
            <p:ph type="body" sz="quarter" idx="44" hasCustomPrompt="1"/>
          </p:nvPr>
        </p:nvSpPr>
        <p:spPr>
          <a:xfrm>
            <a:off x="9802800"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7" name="Content Placeholder 2">
            <a:extLst>
              <a:ext uri="{FF2B5EF4-FFF2-40B4-BE49-F238E27FC236}">
                <a16:creationId xmlns:a16="http://schemas.microsoft.com/office/drawing/2014/main" id="{73E1A4E2-0A30-48C6-B3C2-789F173DA798}"/>
              </a:ext>
            </a:extLst>
          </p:cNvPr>
          <p:cNvSpPr>
            <a:spLocks noGrp="1"/>
          </p:cNvSpPr>
          <p:nvPr>
            <p:ph sz="quarter" idx="45"/>
          </p:nvPr>
        </p:nvSpPr>
        <p:spPr>
          <a:xfrm>
            <a:off x="304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2383EA99-2505-49FA-BA46-33A6D753ED3C}"/>
              </a:ext>
            </a:extLst>
          </p:cNvPr>
          <p:cNvSpPr>
            <a:spLocks noGrp="1"/>
          </p:cNvSpPr>
          <p:nvPr>
            <p:ph sz="quarter" idx="46"/>
          </p:nvPr>
        </p:nvSpPr>
        <p:spPr>
          <a:xfrm>
            <a:off x="2679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86BA908A-4692-4BE2-94F3-3FA696FADE41}"/>
              </a:ext>
            </a:extLst>
          </p:cNvPr>
          <p:cNvSpPr>
            <a:spLocks noGrp="1"/>
          </p:cNvSpPr>
          <p:nvPr>
            <p:ph sz="quarter" idx="47"/>
          </p:nvPr>
        </p:nvSpPr>
        <p:spPr>
          <a:xfrm>
            <a:off x="5053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81A38EB1-9CE2-44DB-A002-0F152979A8BB}"/>
              </a:ext>
            </a:extLst>
          </p:cNvPr>
          <p:cNvSpPr>
            <a:spLocks noGrp="1"/>
          </p:cNvSpPr>
          <p:nvPr>
            <p:ph sz="quarter" idx="48"/>
          </p:nvPr>
        </p:nvSpPr>
        <p:spPr>
          <a:xfrm>
            <a:off x="7428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E4EB1976-4EF4-412F-9553-9EC2795B92E5}"/>
              </a:ext>
            </a:extLst>
          </p:cNvPr>
          <p:cNvSpPr>
            <a:spLocks noGrp="1"/>
          </p:cNvSpPr>
          <p:nvPr>
            <p:ph sz="quarter" idx="49"/>
          </p:nvPr>
        </p:nvSpPr>
        <p:spPr>
          <a:xfrm>
            <a:off x="9802800"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3887069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v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4CD3607-4D6B-48A8-8C16-E700D37FEBEE}"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7" name="Text Placeholder 16">
            <a:extLst>
              <a:ext uri="{FF2B5EF4-FFF2-40B4-BE49-F238E27FC236}">
                <a16:creationId xmlns:a16="http://schemas.microsoft.com/office/drawing/2014/main" id="{F7023659-DF59-5842-9BC2-F5D5B10DF89F}"/>
              </a:ext>
            </a:extLst>
          </p:cNvPr>
          <p:cNvSpPr>
            <a:spLocks noGrp="1"/>
          </p:cNvSpPr>
          <p:nvPr>
            <p:ph type="body" sz="quarter" idx="18" hasCustomPrompt="1"/>
          </p:nvPr>
        </p:nvSpPr>
        <p:spPr>
          <a:xfrm>
            <a:off x="304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2" name="Text Placeholder 16">
            <a:extLst>
              <a:ext uri="{FF2B5EF4-FFF2-40B4-BE49-F238E27FC236}">
                <a16:creationId xmlns:a16="http://schemas.microsoft.com/office/drawing/2014/main" id="{35DC437A-C816-394D-A18B-25819F2AF929}"/>
              </a:ext>
            </a:extLst>
          </p:cNvPr>
          <p:cNvSpPr>
            <a:spLocks noGrp="1"/>
          </p:cNvSpPr>
          <p:nvPr>
            <p:ph type="body" sz="quarter" idx="38" hasCustomPrompt="1"/>
          </p:nvPr>
        </p:nvSpPr>
        <p:spPr>
          <a:xfrm>
            <a:off x="2679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4" name="Text Placeholder 16">
            <a:extLst>
              <a:ext uri="{FF2B5EF4-FFF2-40B4-BE49-F238E27FC236}">
                <a16:creationId xmlns:a16="http://schemas.microsoft.com/office/drawing/2014/main" id="{47B15FFF-16F4-584F-9978-DE90782CE07A}"/>
              </a:ext>
            </a:extLst>
          </p:cNvPr>
          <p:cNvSpPr>
            <a:spLocks noGrp="1"/>
          </p:cNvSpPr>
          <p:nvPr>
            <p:ph type="body" sz="quarter" idx="40" hasCustomPrompt="1"/>
          </p:nvPr>
        </p:nvSpPr>
        <p:spPr>
          <a:xfrm>
            <a:off x="5053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6" name="Text Placeholder 16">
            <a:extLst>
              <a:ext uri="{FF2B5EF4-FFF2-40B4-BE49-F238E27FC236}">
                <a16:creationId xmlns:a16="http://schemas.microsoft.com/office/drawing/2014/main" id="{2E353444-7A8A-F04B-9B19-D1F1709509F1}"/>
              </a:ext>
            </a:extLst>
          </p:cNvPr>
          <p:cNvSpPr>
            <a:spLocks noGrp="1"/>
          </p:cNvSpPr>
          <p:nvPr>
            <p:ph type="body" sz="quarter" idx="42" hasCustomPrompt="1"/>
          </p:nvPr>
        </p:nvSpPr>
        <p:spPr>
          <a:xfrm>
            <a:off x="7428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8" name="Text Placeholder 16">
            <a:extLst>
              <a:ext uri="{FF2B5EF4-FFF2-40B4-BE49-F238E27FC236}">
                <a16:creationId xmlns:a16="http://schemas.microsoft.com/office/drawing/2014/main" id="{983754FB-7F83-2541-AA0E-66D9ACF2317E}"/>
              </a:ext>
            </a:extLst>
          </p:cNvPr>
          <p:cNvSpPr>
            <a:spLocks noGrp="1"/>
          </p:cNvSpPr>
          <p:nvPr>
            <p:ph type="body" sz="quarter" idx="44" hasCustomPrompt="1"/>
          </p:nvPr>
        </p:nvSpPr>
        <p:spPr>
          <a:xfrm>
            <a:off x="9802800"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16" name="Content Placeholder 2">
            <a:extLst>
              <a:ext uri="{FF2B5EF4-FFF2-40B4-BE49-F238E27FC236}">
                <a16:creationId xmlns:a16="http://schemas.microsoft.com/office/drawing/2014/main" id="{AC6B1F88-AF75-48B9-8E29-60DA81BE3EB7}"/>
              </a:ext>
            </a:extLst>
          </p:cNvPr>
          <p:cNvSpPr>
            <a:spLocks noGrp="1"/>
          </p:cNvSpPr>
          <p:nvPr>
            <p:ph sz="quarter" idx="45"/>
          </p:nvPr>
        </p:nvSpPr>
        <p:spPr>
          <a:xfrm>
            <a:off x="304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E60A20F9-E54D-4C8E-8A1A-6B360307192C}"/>
              </a:ext>
            </a:extLst>
          </p:cNvPr>
          <p:cNvSpPr>
            <a:spLocks noGrp="1"/>
          </p:cNvSpPr>
          <p:nvPr>
            <p:ph sz="quarter" idx="46"/>
          </p:nvPr>
        </p:nvSpPr>
        <p:spPr>
          <a:xfrm>
            <a:off x="2679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a:extLst>
              <a:ext uri="{FF2B5EF4-FFF2-40B4-BE49-F238E27FC236}">
                <a16:creationId xmlns:a16="http://schemas.microsoft.com/office/drawing/2014/main" id="{5F5B5B60-9032-4607-88F0-F89546BBA156}"/>
              </a:ext>
            </a:extLst>
          </p:cNvPr>
          <p:cNvSpPr>
            <a:spLocks noGrp="1"/>
          </p:cNvSpPr>
          <p:nvPr>
            <p:ph sz="quarter" idx="47"/>
          </p:nvPr>
        </p:nvSpPr>
        <p:spPr>
          <a:xfrm>
            <a:off x="5053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F2BA985E-B9A2-4F02-9E62-60C96BCE948C}"/>
              </a:ext>
            </a:extLst>
          </p:cNvPr>
          <p:cNvSpPr>
            <a:spLocks noGrp="1"/>
          </p:cNvSpPr>
          <p:nvPr>
            <p:ph sz="quarter" idx="48"/>
          </p:nvPr>
        </p:nvSpPr>
        <p:spPr>
          <a:xfrm>
            <a:off x="7428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C755B35F-5F54-4C51-A36B-F01CF3EB5C2F}"/>
              </a:ext>
            </a:extLst>
          </p:cNvPr>
          <p:cNvSpPr>
            <a:spLocks noGrp="1"/>
          </p:cNvSpPr>
          <p:nvPr>
            <p:ph sz="quarter" idx="49"/>
          </p:nvPr>
        </p:nvSpPr>
        <p:spPr>
          <a:xfrm>
            <a:off x="9802800"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11579913"/>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r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4681D60-79F7-42C8-9AED-70EEC46CEF00}"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4" name="Picture Placeholder 2">
            <a:extLst>
              <a:ext uri="{FF2B5EF4-FFF2-40B4-BE49-F238E27FC236}">
                <a16:creationId xmlns:a16="http://schemas.microsoft.com/office/drawing/2014/main" id="{DFA69A53-CA43-4A4C-9933-8E74F128ED34}"/>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6" name="Text Placeholder 16">
            <a:extLst>
              <a:ext uri="{FF2B5EF4-FFF2-40B4-BE49-F238E27FC236}">
                <a16:creationId xmlns:a16="http://schemas.microsoft.com/office/drawing/2014/main" id="{5826D311-55AF-4E44-9AC1-7FCB27AC7C9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1" name="Text Placeholder 16">
            <a:extLst>
              <a:ext uri="{FF2B5EF4-FFF2-40B4-BE49-F238E27FC236}">
                <a16:creationId xmlns:a16="http://schemas.microsoft.com/office/drawing/2014/main" id="{4E58426C-E7A5-0848-8CB3-0821B7995DF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4E0D2A57-5689-2E45-923D-75B1E0B2285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3" name="Text Placeholder 16">
            <a:extLst>
              <a:ext uri="{FF2B5EF4-FFF2-40B4-BE49-F238E27FC236}">
                <a16:creationId xmlns:a16="http://schemas.microsoft.com/office/drawing/2014/main" id="{C64010DB-507C-8342-AE36-81E452F27DBE}"/>
              </a:ext>
            </a:extLst>
          </p:cNvPr>
          <p:cNvSpPr>
            <a:spLocks noGrp="1"/>
          </p:cNvSpPr>
          <p:nvPr>
            <p:ph type="body" sz="quarter" idx="18" hasCustomPrompt="1"/>
          </p:nvPr>
        </p:nvSpPr>
        <p:spPr>
          <a:xfrm>
            <a:off x="304800" y="2438401"/>
            <a:ext cx="564673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5" name="Content Placeholder 2">
            <a:extLst>
              <a:ext uri="{FF2B5EF4-FFF2-40B4-BE49-F238E27FC236}">
                <a16:creationId xmlns:a16="http://schemas.microsoft.com/office/drawing/2014/main" id="{42B71540-1B52-4DA5-8200-2F666BA803BE}"/>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80532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1684437-76F3-4BBE-B113-10E862D1AED9}"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6240463" y="2438401"/>
            <a:ext cx="5646738" cy="36195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0" name="Text Placeholder 16">
            <a:extLst>
              <a:ext uri="{FF2B5EF4-FFF2-40B4-BE49-F238E27FC236}">
                <a16:creationId xmlns:a16="http://schemas.microsoft.com/office/drawing/2014/main" id="{AE9CDFBE-6CBF-3D43-8647-B87004D13BC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2" name="Text Placeholder 16">
            <a:extLst>
              <a:ext uri="{FF2B5EF4-FFF2-40B4-BE49-F238E27FC236}">
                <a16:creationId xmlns:a16="http://schemas.microsoft.com/office/drawing/2014/main" id="{620986B7-B065-754E-AD81-342B56F0367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3" name="Text Placeholder 16">
            <a:extLst>
              <a:ext uri="{FF2B5EF4-FFF2-40B4-BE49-F238E27FC236}">
                <a16:creationId xmlns:a16="http://schemas.microsoft.com/office/drawing/2014/main" id="{1756CC54-8AA3-5A4B-B39D-9913921B249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C59D7C21-4015-4447-9677-80834ECE31B1}"/>
              </a:ext>
            </a:extLst>
          </p:cNvPr>
          <p:cNvSpPr>
            <a:spLocks noGrp="1"/>
          </p:cNvSpPr>
          <p:nvPr>
            <p:ph type="body" sz="quarter" idx="23" hasCustomPrompt="1"/>
          </p:nvPr>
        </p:nvSpPr>
        <p:spPr>
          <a:xfrm>
            <a:off x="384625" y="2438401"/>
            <a:ext cx="5638488"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5" name="Content Placeholder 2">
            <a:extLst>
              <a:ext uri="{FF2B5EF4-FFF2-40B4-BE49-F238E27FC236}">
                <a16:creationId xmlns:a16="http://schemas.microsoft.com/office/drawing/2014/main" id="{E9E0251A-6887-48C3-A08B-5B558CD99D0D}"/>
              </a:ext>
            </a:extLst>
          </p:cNvPr>
          <p:cNvSpPr>
            <a:spLocks noGrp="1"/>
          </p:cNvSpPr>
          <p:nvPr>
            <p:ph sz="quarter" idx="29"/>
          </p:nvPr>
        </p:nvSpPr>
        <p:spPr>
          <a:xfrm>
            <a:off x="374713"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6">
            <a:extLst>
              <a:ext uri="{FF2B5EF4-FFF2-40B4-BE49-F238E27FC236}">
                <a16:creationId xmlns:a16="http://schemas.microsoft.com/office/drawing/2014/main" id="{1AC14818-320D-4784-B85D-9EDFAB37AFEA}"/>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dirty="0"/>
              <a:t>Use this box for extra content </a:t>
            </a:r>
            <a:br>
              <a:rPr lang="en-US" sz="1200" dirty="0"/>
            </a:br>
            <a:r>
              <a:rPr lang="en-US" sz="1200" dirty="0"/>
              <a:t>(delete if not needed)</a:t>
            </a:r>
            <a:endParaRPr lang="en-US" dirty="0"/>
          </a:p>
        </p:txBody>
      </p:sp>
    </p:spTree>
    <p:extLst>
      <p:ext uri="{BB962C8B-B14F-4D97-AF65-F5344CB8AC3E}">
        <p14:creationId xmlns:p14="http://schemas.microsoft.com/office/powerpoint/2010/main" val="53563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lef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D5EA66E-31F5-4F63-A59C-ED5030B6E527}"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6240462" y="2438400"/>
            <a:ext cx="5646738"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“Quote here”</a:t>
            </a:r>
          </a:p>
        </p:txBody>
      </p:sp>
      <p:sp>
        <p:nvSpPr>
          <p:cNvPr id="18" name="Text Placeholder 16">
            <a:extLst>
              <a:ext uri="{FF2B5EF4-FFF2-40B4-BE49-F238E27FC236}">
                <a16:creationId xmlns:a16="http://schemas.microsoft.com/office/drawing/2014/main" id="{BB04EEDB-91BB-7149-9623-D1FF498BE5FD}"/>
              </a:ext>
            </a:extLst>
          </p:cNvPr>
          <p:cNvSpPr>
            <a:spLocks noGrp="1"/>
          </p:cNvSpPr>
          <p:nvPr>
            <p:ph type="body" sz="quarter" idx="20" hasCustomPrompt="1"/>
          </p:nvPr>
        </p:nvSpPr>
        <p:spPr>
          <a:xfrm>
            <a:off x="6240461" y="5565940"/>
            <a:ext cx="5646737"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0" name="Text Placeholder 16">
            <a:extLst>
              <a:ext uri="{FF2B5EF4-FFF2-40B4-BE49-F238E27FC236}">
                <a16:creationId xmlns:a16="http://schemas.microsoft.com/office/drawing/2014/main" id="{A487DCB1-761A-634C-A0B5-4BDCF6BA51A8}"/>
              </a:ext>
            </a:extLst>
          </p:cNvPr>
          <p:cNvSpPr>
            <a:spLocks noGrp="1"/>
          </p:cNvSpPr>
          <p:nvPr>
            <p:ph type="body" sz="quarter" idx="21" hasCustomPrompt="1"/>
          </p:nvPr>
        </p:nvSpPr>
        <p:spPr>
          <a:xfrm>
            <a:off x="6240461" y="5861775"/>
            <a:ext cx="5646737"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14" name="Text Placeholder 16">
            <a:extLst>
              <a:ext uri="{FF2B5EF4-FFF2-40B4-BE49-F238E27FC236}">
                <a16:creationId xmlns:a16="http://schemas.microsoft.com/office/drawing/2014/main" id="{45B22416-2ED4-0E46-9C01-092979EEFF1F}"/>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6" name="Text Placeholder 16">
            <a:extLst>
              <a:ext uri="{FF2B5EF4-FFF2-40B4-BE49-F238E27FC236}">
                <a16:creationId xmlns:a16="http://schemas.microsoft.com/office/drawing/2014/main" id="{6DEC7B06-2A66-8B44-BA1A-74852449CC05}"/>
              </a:ext>
            </a:extLst>
          </p:cNvPr>
          <p:cNvSpPr>
            <a:spLocks noGrp="1"/>
          </p:cNvSpPr>
          <p:nvPr>
            <p:ph type="body" sz="quarter" idx="13" hasCustomPrompt="1"/>
          </p:nvPr>
        </p:nvSpPr>
        <p:spPr>
          <a:xfrm>
            <a:off x="304800" y="30480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9BA5E80E-4701-A540-B0B1-60B51577020C}"/>
              </a:ext>
            </a:extLst>
          </p:cNvPr>
          <p:cNvSpPr>
            <a:spLocks noGrp="1"/>
          </p:cNvSpPr>
          <p:nvPr>
            <p:ph type="body" sz="quarter" idx="14" hasCustomPrompt="1"/>
          </p:nvPr>
        </p:nvSpPr>
        <p:spPr>
          <a:xfrm>
            <a:off x="304800" y="671606"/>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2" name="Picture Placeholder 2">
            <a:extLst>
              <a:ext uri="{FF2B5EF4-FFF2-40B4-BE49-F238E27FC236}">
                <a16:creationId xmlns:a16="http://schemas.microsoft.com/office/drawing/2014/main" id="{C2A39F72-B849-494D-B426-EDE003894998}"/>
              </a:ext>
            </a:extLst>
          </p:cNvPr>
          <p:cNvSpPr>
            <a:spLocks noGrp="1"/>
          </p:cNvSpPr>
          <p:nvPr>
            <p:ph type="pic" sz="quarter" idx="19"/>
          </p:nvPr>
        </p:nvSpPr>
        <p:spPr>
          <a:xfrm>
            <a:off x="300566" y="2438401"/>
            <a:ext cx="5646738" cy="36195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1" name="Content Placeholder 6">
            <a:extLst>
              <a:ext uri="{FF2B5EF4-FFF2-40B4-BE49-F238E27FC236}">
                <a16:creationId xmlns:a16="http://schemas.microsoft.com/office/drawing/2014/main" id="{57085EB9-5A64-44E5-8A42-096C983CE65D}"/>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dirty="0"/>
              <a:t>Use this box for extra content </a:t>
            </a:r>
            <a:br>
              <a:rPr lang="en-US" sz="1200" dirty="0"/>
            </a:br>
            <a:r>
              <a:rPr lang="en-US" sz="1200" dirty="0"/>
              <a:t>(delete if not needed)</a:t>
            </a:r>
            <a:endParaRPr lang="en-US" dirty="0"/>
          </a:p>
        </p:txBody>
      </p:sp>
    </p:spTree>
    <p:extLst>
      <p:ext uri="{BB962C8B-B14F-4D97-AF65-F5344CB8AC3E}">
        <p14:creationId xmlns:p14="http://schemas.microsoft.com/office/powerpoint/2010/main" val="2907384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righ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72CBADF-68DB-4F2F-9CAD-1F311EA66374}"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0"/>
            <a:ext cx="5646737"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“Quote here”</a:t>
            </a:r>
          </a:p>
        </p:txBody>
      </p:sp>
      <p:sp>
        <p:nvSpPr>
          <p:cNvPr id="18" name="Text Placeholder 16">
            <a:extLst>
              <a:ext uri="{FF2B5EF4-FFF2-40B4-BE49-F238E27FC236}">
                <a16:creationId xmlns:a16="http://schemas.microsoft.com/office/drawing/2014/main" id="{4AB01B9D-CA0E-F342-B448-A2F041EAABE1}"/>
              </a:ext>
            </a:extLst>
          </p:cNvPr>
          <p:cNvSpPr>
            <a:spLocks noGrp="1"/>
          </p:cNvSpPr>
          <p:nvPr>
            <p:ph type="body" sz="quarter" idx="20" hasCustomPrompt="1"/>
          </p:nvPr>
        </p:nvSpPr>
        <p:spPr>
          <a:xfrm>
            <a:off x="304800" y="5578638"/>
            <a:ext cx="5646738"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0" name="Text Placeholder 16">
            <a:extLst>
              <a:ext uri="{FF2B5EF4-FFF2-40B4-BE49-F238E27FC236}">
                <a16:creationId xmlns:a16="http://schemas.microsoft.com/office/drawing/2014/main" id="{7DBB965A-CB53-234B-8B28-E3B26656B1C7}"/>
              </a:ext>
            </a:extLst>
          </p:cNvPr>
          <p:cNvSpPr>
            <a:spLocks noGrp="1"/>
          </p:cNvSpPr>
          <p:nvPr>
            <p:ph type="body" sz="quarter" idx="21" hasCustomPrompt="1"/>
          </p:nvPr>
        </p:nvSpPr>
        <p:spPr>
          <a:xfrm>
            <a:off x="304800" y="5874473"/>
            <a:ext cx="5646738"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1" name="Picture Placeholder 2">
            <a:extLst>
              <a:ext uri="{FF2B5EF4-FFF2-40B4-BE49-F238E27FC236}">
                <a16:creationId xmlns:a16="http://schemas.microsoft.com/office/drawing/2014/main" id="{9E065245-162C-704B-932B-A265908F2C2A}"/>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4" name="Text Placeholder 16">
            <a:extLst>
              <a:ext uri="{FF2B5EF4-FFF2-40B4-BE49-F238E27FC236}">
                <a16:creationId xmlns:a16="http://schemas.microsoft.com/office/drawing/2014/main" id="{27A8B0AB-4BFE-B54B-8BC0-EC8B0456E02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6" name="Text Placeholder 16">
            <a:extLst>
              <a:ext uri="{FF2B5EF4-FFF2-40B4-BE49-F238E27FC236}">
                <a16:creationId xmlns:a16="http://schemas.microsoft.com/office/drawing/2014/main" id="{6EAD0EED-C714-3E45-B9E1-7B7F0A424672}"/>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3CD74F64-9C0A-C040-82FD-59EC4357020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Tree>
    <p:extLst>
      <p:ext uri="{BB962C8B-B14F-4D97-AF65-F5344CB8AC3E}">
        <p14:creationId xmlns:p14="http://schemas.microsoft.com/office/powerpoint/2010/main" val="102972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bers &amp; fac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52A6AB7-EA90-449A-9E9A-D3C02ED85174}"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6000" y="2445272"/>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14" name="Text Placeholder 16">
            <a:extLst>
              <a:ext uri="{FF2B5EF4-FFF2-40B4-BE49-F238E27FC236}">
                <a16:creationId xmlns:a16="http://schemas.microsoft.com/office/drawing/2014/main" id="{FFD47311-B6AE-7B43-AF5F-C29DB3A4CFA6}"/>
              </a:ext>
            </a:extLst>
          </p:cNvPr>
          <p:cNvSpPr>
            <a:spLocks noGrp="1"/>
          </p:cNvSpPr>
          <p:nvPr>
            <p:ph type="body" sz="quarter" idx="23" hasCustomPrompt="1"/>
          </p:nvPr>
        </p:nvSpPr>
        <p:spPr>
          <a:xfrm>
            <a:off x="32744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28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20" name="Text Placeholder 16">
            <a:extLst>
              <a:ext uri="{FF2B5EF4-FFF2-40B4-BE49-F238E27FC236}">
                <a16:creationId xmlns:a16="http://schemas.microsoft.com/office/drawing/2014/main" id="{87299852-2DF6-C143-BAA8-83B9E3D564E7}"/>
              </a:ext>
            </a:extLst>
          </p:cNvPr>
          <p:cNvSpPr>
            <a:spLocks noGrp="1"/>
          </p:cNvSpPr>
          <p:nvPr>
            <p:ph type="body" sz="quarter" idx="27" hasCustomPrompt="1"/>
          </p:nvPr>
        </p:nvSpPr>
        <p:spPr>
          <a:xfrm>
            <a:off x="9211200" y="2445272"/>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dirty="0"/>
              <a:t>xx%</a:t>
            </a:r>
          </a:p>
        </p:txBody>
      </p:sp>
      <p:sp>
        <p:nvSpPr>
          <p:cNvPr id="30" name="Text Placeholder 16">
            <a:extLst>
              <a:ext uri="{FF2B5EF4-FFF2-40B4-BE49-F238E27FC236}">
                <a16:creationId xmlns:a16="http://schemas.microsoft.com/office/drawing/2014/main" id="{86176603-47FE-F942-AB24-60820BDF582D}"/>
              </a:ext>
            </a:extLst>
          </p:cNvPr>
          <p:cNvSpPr>
            <a:spLocks noGrp="1"/>
          </p:cNvSpPr>
          <p:nvPr>
            <p:ph type="body" sz="quarter" idx="37"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31" name="Text Placeholder 16">
            <a:extLst>
              <a:ext uri="{FF2B5EF4-FFF2-40B4-BE49-F238E27FC236}">
                <a16:creationId xmlns:a16="http://schemas.microsoft.com/office/drawing/2014/main" id="{0DB241DA-A3BE-4F4D-998C-A588CE3E61C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2" name="Text Placeholder 16">
            <a:extLst>
              <a:ext uri="{FF2B5EF4-FFF2-40B4-BE49-F238E27FC236}">
                <a16:creationId xmlns:a16="http://schemas.microsoft.com/office/drawing/2014/main" id="{9433D0B3-6888-B446-8894-3B23E987168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3" name="Text Placeholder 9">
            <a:extLst>
              <a:ext uri="{FF2B5EF4-FFF2-40B4-BE49-F238E27FC236}">
                <a16:creationId xmlns:a16="http://schemas.microsoft.com/office/drawing/2014/main" id="{BA8A7BC3-C0BC-0044-8269-B7C7821CB142}"/>
              </a:ext>
            </a:extLst>
          </p:cNvPr>
          <p:cNvSpPr>
            <a:spLocks noGrp="1"/>
          </p:cNvSpPr>
          <p:nvPr>
            <p:ph type="body" sz="quarter" idx="41"/>
          </p:nvPr>
        </p:nvSpPr>
        <p:spPr>
          <a:xfrm>
            <a:off x="306000"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9">
            <a:extLst>
              <a:ext uri="{FF2B5EF4-FFF2-40B4-BE49-F238E27FC236}">
                <a16:creationId xmlns:a16="http://schemas.microsoft.com/office/drawing/2014/main" id="{92DE8D5F-60B2-2D4B-ACE4-ED7952F4095F}"/>
              </a:ext>
            </a:extLst>
          </p:cNvPr>
          <p:cNvSpPr>
            <a:spLocks noGrp="1"/>
          </p:cNvSpPr>
          <p:nvPr>
            <p:ph type="body" sz="quarter" idx="42"/>
          </p:nvPr>
        </p:nvSpPr>
        <p:spPr>
          <a:xfrm>
            <a:off x="3273897"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9">
            <a:extLst>
              <a:ext uri="{FF2B5EF4-FFF2-40B4-BE49-F238E27FC236}">
                <a16:creationId xmlns:a16="http://schemas.microsoft.com/office/drawing/2014/main" id="{CB135F2B-9C94-0D41-B21B-69C3D2ADC9AC}"/>
              </a:ext>
            </a:extLst>
          </p:cNvPr>
          <p:cNvSpPr>
            <a:spLocks noGrp="1"/>
          </p:cNvSpPr>
          <p:nvPr>
            <p:ph type="body" sz="quarter" idx="43"/>
          </p:nvPr>
        </p:nvSpPr>
        <p:spPr>
          <a:xfrm>
            <a:off x="6241794"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Text Placeholder 9">
            <a:extLst>
              <a:ext uri="{FF2B5EF4-FFF2-40B4-BE49-F238E27FC236}">
                <a16:creationId xmlns:a16="http://schemas.microsoft.com/office/drawing/2014/main" id="{A4EB4D23-879C-A245-B469-B26C49FF10F8}"/>
              </a:ext>
            </a:extLst>
          </p:cNvPr>
          <p:cNvSpPr>
            <a:spLocks noGrp="1"/>
          </p:cNvSpPr>
          <p:nvPr>
            <p:ph type="body" sz="quarter" idx="44"/>
          </p:nvPr>
        </p:nvSpPr>
        <p:spPr>
          <a:xfrm>
            <a:off x="9209692"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Text Placeholder 16">
            <a:extLst>
              <a:ext uri="{FF2B5EF4-FFF2-40B4-BE49-F238E27FC236}">
                <a16:creationId xmlns:a16="http://schemas.microsoft.com/office/drawing/2014/main" id="{A6098B52-A41F-7441-9C08-41C530CEDE8E}"/>
              </a:ext>
            </a:extLst>
          </p:cNvPr>
          <p:cNvSpPr>
            <a:spLocks noGrp="1"/>
          </p:cNvSpPr>
          <p:nvPr>
            <p:ph type="body" sz="quarter" idx="45" hasCustomPrompt="1"/>
          </p:nvPr>
        </p:nvSpPr>
        <p:spPr>
          <a:xfrm>
            <a:off x="306000" y="43600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42" name="Text Placeholder 16">
            <a:extLst>
              <a:ext uri="{FF2B5EF4-FFF2-40B4-BE49-F238E27FC236}">
                <a16:creationId xmlns:a16="http://schemas.microsoft.com/office/drawing/2014/main" id="{53B3B310-2301-C941-841D-E3C312146972}"/>
              </a:ext>
            </a:extLst>
          </p:cNvPr>
          <p:cNvSpPr>
            <a:spLocks noGrp="1"/>
          </p:cNvSpPr>
          <p:nvPr>
            <p:ph type="body" sz="quarter" idx="46" hasCustomPrompt="1"/>
          </p:nvPr>
        </p:nvSpPr>
        <p:spPr>
          <a:xfrm>
            <a:off x="32744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43" name="Text Placeholder 16">
            <a:extLst>
              <a:ext uri="{FF2B5EF4-FFF2-40B4-BE49-F238E27FC236}">
                <a16:creationId xmlns:a16="http://schemas.microsoft.com/office/drawing/2014/main" id="{F85946B3-1902-5D40-A2C0-2F6DD17900E4}"/>
              </a:ext>
            </a:extLst>
          </p:cNvPr>
          <p:cNvSpPr>
            <a:spLocks noGrp="1"/>
          </p:cNvSpPr>
          <p:nvPr>
            <p:ph type="body" sz="quarter" idx="47" hasCustomPrompt="1"/>
          </p:nvPr>
        </p:nvSpPr>
        <p:spPr>
          <a:xfrm>
            <a:off x="62428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44" name="Text Placeholder 16">
            <a:extLst>
              <a:ext uri="{FF2B5EF4-FFF2-40B4-BE49-F238E27FC236}">
                <a16:creationId xmlns:a16="http://schemas.microsoft.com/office/drawing/2014/main" id="{6C83370B-8A43-0349-B8CA-1CED5D84092C}"/>
              </a:ext>
            </a:extLst>
          </p:cNvPr>
          <p:cNvSpPr>
            <a:spLocks noGrp="1"/>
          </p:cNvSpPr>
          <p:nvPr>
            <p:ph type="body" sz="quarter" idx="48" hasCustomPrompt="1"/>
          </p:nvPr>
        </p:nvSpPr>
        <p:spPr>
          <a:xfrm>
            <a:off x="9211200" y="4360078"/>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dirty="0"/>
              <a:t>xx%</a:t>
            </a:r>
          </a:p>
        </p:txBody>
      </p:sp>
      <p:sp>
        <p:nvSpPr>
          <p:cNvPr id="45" name="Text Placeholder 9">
            <a:extLst>
              <a:ext uri="{FF2B5EF4-FFF2-40B4-BE49-F238E27FC236}">
                <a16:creationId xmlns:a16="http://schemas.microsoft.com/office/drawing/2014/main" id="{E9BB6210-43CC-8740-A76D-DE385DAA5214}"/>
              </a:ext>
            </a:extLst>
          </p:cNvPr>
          <p:cNvSpPr>
            <a:spLocks noGrp="1"/>
          </p:cNvSpPr>
          <p:nvPr>
            <p:ph type="body" sz="quarter" idx="49"/>
          </p:nvPr>
        </p:nvSpPr>
        <p:spPr>
          <a:xfrm>
            <a:off x="306000"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Text Placeholder 9">
            <a:extLst>
              <a:ext uri="{FF2B5EF4-FFF2-40B4-BE49-F238E27FC236}">
                <a16:creationId xmlns:a16="http://schemas.microsoft.com/office/drawing/2014/main" id="{97AE966B-E30F-1B43-AB16-246C5D0C44BB}"/>
              </a:ext>
            </a:extLst>
          </p:cNvPr>
          <p:cNvSpPr>
            <a:spLocks noGrp="1"/>
          </p:cNvSpPr>
          <p:nvPr>
            <p:ph type="body" sz="quarter" idx="50"/>
          </p:nvPr>
        </p:nvSpPr>
        <p:spPr>
          <a:xfrm>
            <a:off x="3273897"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Text Placeholder 9">
            <a:extLst>
              <a:ext uri="{FF2B5EF4-FFF2-40B4-BE49-F238E27FC236}">
                <a16:creationId xmlns:a16="http://schemas.microsoft.com/office/drawing/2014/main" id="{C49DF194-77D0-3345-8D74-B29D2146D306}"/>
              </a:ext>
            </a:extLst>
          </p:cNvPr>
          <p:cNvSpPr>
            <a:spLocks noGrp="1"/>
          </p:cNvSpPr>
          <p:nvPr>
            <p:ph type="body" sz="quarter" idx="51"/>
          </p:nvPr>
        </p:nvSpPr>
        <p:spPr>
          <a:xfrm>
            <a:off x="6241794"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8" name="Text Placeholder 9">
            <a:extLst>
              <a:ext uri="{FF2B5EF4-FFF2-40B4-BE49-F238E27FC236}">
                <a16:creationId xmlns:a16="http://schemas.microsoft.com/office/drawing/2014/main" id="{22F87BA2-E9B9-1048-B905-68ED7DEAF070}"/>
              </a:ext>
            </a:extLst>
          </p:cNvPr>
          <p:cNvSpPr>
            <a:spLocks noGrp="1"/>
          </p:cNvSpPr>
          <p:nvPr>
            <p:ph type="body" sz="quarter" idx="52"/>
          </p:nvPr>
        </p:nvSpPr>
        <p:spPr>
          <a:xfrm>
            <a:off x="9209692"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62560935"/>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guide id="3" orient="horz" pos="240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s &amp; facts with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609C5849-0DEA-408D-A18F-F8869CDAB77C}"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0" name="Picture Placeholder 2">
            <a:extLst>
              <a:ext uri="{FF2B5EF4-FFF2-40B4-BE49-F238E27FC236}">
                <a16:creationId xmlns:a16="http://schemas.microsoft.com/office/drawing/2014/main" id="{B46ABF13-CD50-6F4E-B807-92B73478E801}"/>
              </a:ext>
            </a:extLst>
          </p:cNvPr>
          <p:cNvSpPr>
            <a:spLocks noGrp="1"/>
          </p:cNvSpPr>
          <p:nvPr>
            <p:ph type="pic" sz="quarter" idx="19"/>
          </p:nvPr>
        </p:nvSpPr>
        <p:spPr>
          <a:xfrm>
            <a:off x="6240465" y="304800"/>
            <a:ext cx="5645162" cy="5753100"/>
          </a:xfrm>
          <a:solidFill>
            <a:schemeClr val="bg2"/>
          </a:solidFill>
          <a:ln w="381000" cap="flat">
            <a:noFill/>
            <a:miter lim="800000"/>
          </a:ln>
        </p:spPr>
        <p:txBody>
          <a:bodyPr/>
          <a:lstStyle/>
          <a:p>
            <a:r>
              <a:rPr lang="en-US" dirty="0"/>
              <a:t>Click icon to add picture</a:t>
            </a:r>
          </a:p>
        </p:txBody>
      </p:sp>
      <p:sp>
        <p:nvSpPr>
          <p:cNvPr id="22" name="Text Placeholder 16">
            <a:extLst>
              <a:ext uri="{FF2B5EF4-FFF2-40B4-BE49-F238E27FC236}">
                <a16:creationId xmlns:a16="http://schemas.microsoft.com/office/drawing/2014/main" id="{FF0DF6C1-76F3-6E44-B373-40736B5108E2}"/>
              </a:ext>
            </a:extLst>
          </p:cNvPr>
          <p:cNvSpPr>
            <a:spLocks noGrp="1"/>
          </p:cNvSpPr>
          <p:nvPr>
            <p:ph type="body" sz="quarter" idx="13" hasCustomPrompt="1"/>
          </p:nvPr>
        </p:nvSpPr>
        <p:spPr>
          <a:xfrm>
            <a:off x="304800" y="304800"/>
            <a:ext cx="5652730"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3" name="Text Placeholder 16">
            <a:extLst>
              <a:ext uri="{FF2B5EF4-FFF2-40B4-BE49-F238E27FC236}">
                <a16:creationId xmlns:a16="http://schemas.microsoft.com/office/drawing/2014/main" id="{7FFE8B4D-6479-F542-9F14-5FAE075FDFEC}"/>
              </a:ext>
            </a:extLst>
          </p:cNvPr>
          <p:cNvSpPr>
            <a:spLocks noGrp="1"/>
          </p:cNvSpPr>
          <p:nvPr>
            <p:ph type="body" sz="quarter" idx="14" hasCustomPrompt="1"/>
          </p:nvPr>
        </p:nvSpPr>
        <p:spPr>
          <a:xfrm>
            <a:off x="304800" y="671605"/>
            <a:ext cx="5652730"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C05BF78C-4EB7-4966-9EDC-CE6B7D7AEEC8}"/>
              </a:ext>
            </a:extLst>
          </p:cNvPr>
          <p:cNvSpPr>
            <a:spLocks noGrp="1"/>
          </p:cNvSpPr>
          <p:nvPr>
            <p:ph type="body" sz="quarter" idx="38" hasCustomPrompt="1"/>
          </p:nvPr>
        </p:nvSpPr>
        <p:spPr>
          <a:xfrm>
            <a:off x="305007" y="1914654"/>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1</a:t>
            </a:r>
          </a:p>
        </p:txBody>
      </p:sp>
      <p:sp>
        <p:nvSpPr>
          <p:cNvPr id="21" name="Text Placeholder 16">
            <a:extLst>
              <a:ext uri="{FF2B5EF4-FFF2-40B4-BE49-F238E27FC236}">
                <a16:creationId xmlns:a16="http://schemas.microsoft.com/office/drawing/2014/main" id="{4E9FA491-1DA7-45AB-A4C2-DD477AD85CFB}"/>
              </a:ext>
            </a:extLst>
          </p:cNvPr>
          <p:cNvSpPr>
            <a:spLocks noGrp="1"/>
          </p:cNvSpPr>
          <p:nvPr>
            <p:ph type="body" sz="quarter" idx="39" hasCustomPrompt="1"/>
          </p:nvPr>
        </p:nvSpPr>
        <p:spPr>
          <a:xfrm>
            <a:off x="304801" y="2250235"/>
            <a:ext cx="5652729" cy="435009"/>
          </a:xfrm>
        </p:spPr>
        <p:txBody>
          <a:bodyPr lIns="0" tIns="0" rIns="27432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Text here</a:t>
            </a:r>
          </a:p>
        </p:txBody>
      </p:sp>
      <p:sp>
        <p:nvSpPr>
          <p:cNvPr id="29" name="Text Placeholder 16">
            <a:extLst>
              <a:ext uri="{FF2B5EF4-FFF2-40B4-BE49-F238E27FC236}">
                <a16:creationId xmlns:a16="http://schemas.microsoft.com/office/drawing/2014/main" id="{51CC9C77-B54B-48A7-AECE-C95B4002B960}"/>
              </a:ext>
            </a:extLst>
          </p:cNvPr>
          <p:cNvSpPr>
            <a:spLocks noGrp="1"/>
          </p:cNvSpPr>
          <p:nvPr>
            <p:ph type="body" sz="quarter" idx="45" hasCustomPrompt="1"/>
          </p:nvPr>
        </p:nvSpPr>
        <p:spPr>
          <a:xfrm>
            <a:off x="304800" y="1565686"/>
            <a:ext cx="5646738" cy="36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54" name="Text Placeholder 16">
            <a:extLst>
              <a:ext uri="{FF2B5EF4-FFF2-40B4-BE49-F238E27FC236}">
                <a16:creationId xmlns:a16="http://schemas.microsoft.com/office/drawing/2014/main" id="{3B88F8CD-7A7E-4895-9208-6445A9124BBB}"/>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55" name="Text Placeholder 16">
            <a:extLst>
              <a:ext uri="{FF2B5EF4-FFF2-40B4-BE49-F238E27FC236}">
                <a16:creationId xmlns:a16="http://schemas.microsoft.com/office/drawing/2014/main" id="{2315E573-B809-4113-88A0-6163A1213791}"/>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56" name="Text Placeholder 9">
            <a:extLst>
              <a:ext uri="{FF2B5EF4-FFF2-40B4-BE49-F238E27FC236}">
                <a16:creationId xmlns:a16="http://schemas.microsoft.com/office/drawing/2014/main" id="{E9420346-8F69-43AB-8FAA-4279AFA67C51}"/>
              </a:ext>
            </a:extLst>
          </p:cNvPr>
          <p:cNvSpPr>
            <a:spLocks noGrp="1"/>
          </p:cNvSpPr>
          <p:nvPr>
            <p:ph type="body" sz="quarter" idx="41"/>
          </p:nvPr>
        </p:nvSpPr>
        <p:spPr>
          <a:xfrm>
            <a:off x="306000" y="3484635"/>
            <a:ext cx="2674800" cy="658459"/>
          </a:xfrm>
        </p:spPr>
        <p:txBody>
          <a:bodyPr/>
          <a:lstStyle/>
          <a:p>
            <a:pPr lvl="0"/>
            <a:r>
              <a:rPr lang="en-US"/>
              <a:t>Click to edit Master text styles</a:t>
            </a:r>
          </a:p>
          <a:p>
            <a:pPr lvl="1"/>
            <a:r>
              <a:rPr lang="en-US"/>
              <a:t>Second level</a:t>
            </a:r>
          </a:p>
        </p:txBody>
      </p:sp>
      <p:sp>
        <p:nvSpPr>
          <p:cNvPr id="57" name="Text Placeholder 9">
            <a:extLst>
              <a:ext uri="{FF2B5EF4-FFF2-40B4-BE49-F238E27FC236}">
                <a16:creationId xmlns:a16="http://schemas.microsoft.com/office/drawing/2014/main" id="{5525FB6A-5C03-4C68-9B51-89053879E97D}"/>
              </a:ext>
            </a:extLst>
          </p:cNvPr>
          <p:cNvSpPr>
            <a:spLocks noGrp="1"/>
          </p:cNvSpPr>
          <p:nvPr>
            <p:ph type="body" sz="quarter" idx="42"/>
          </p:nvPr>
        </p:nvSpPr>
        <p:spPr>
          <a:xfrm>
            <a:off x="3273897" y="3484635"/>
            <a:ext cx="2674800" cy="658459"/>
          </a:xfrm>
        </p:spPr>
        <p:txBody>
          <a:bodyPr/>
          <a:lstStyle/>
          <a:p>
            <a:pPr lvl="0"/>
            <a:r>
              <a:rPr lang="en-US"/>
              <a:t>Click to edit Master text styles</a:t>
            </a:r>
          </a:p>
          <a:p>
            <a:pPr lvl="1"/>
            <a:r>
              <a:rPr lang="en-US"/>
              <a:t>Second level</a:t>
            </a:r>
          </a:p>
        </p:txBody>
      </p:sp>
      <p:sp>
        <p:nvSpPr>
          <p:cNvPr id="58" name="Text Placeholder 16">
            <a:extLst>
              <a:ext uri="{FF2B5EF4-FFF2-40B4-BE49-F238E27FC236}">
                <a16:creationId xmlns:a16="http://schemas.microsoft.com/office/drawing/2014/main" id="{F39FE102-E3F1-4189-AD24-B31C8316A39C}"/>
              </a:ext>
            </a:extLst>
          </p:cNvPr>
          <p:cNvSpPr>
            <a:spLocks noGrp="1"/>
          </p:cNvSpPr>
          <p:nvPr>
            <p:ph type="body" sz="quarter" idx="46"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59" name="Text Placeholder 16">
            <a:extLst>
              <a:ext uri="{FF2B5EF4-FFF2-40B4-BE49-F238E27FC236}">
                <a16:creationId xmlns:a16="http://schemas.microsoft.com/office/drawing/2014/main" id="{9E62D64C-85DD-4F86-9A55-CFD932BAFE5A}"/>
              </a:ext>
            </a:extLst>
          </p:cNvPr>
          <p:cNvSpPr>
            <a:spLocks noGrp="1"/>
          </p:cNvSpPr>
          <p:nvPr>
            <p:ph type="body" sz="quarter" idx="47"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60" name="Text Placeholder 9">
            <a:extLst>
              <a:ext uri="{FF2B5EF4-FFF2-40B4-BE49-F238E27FC236}">
                <a16:creationId xmlns:a16="http://schemas.microsoft.com/office/drawing/2014/main" id="{3A6BE814-C7E6-4DAC-B202-95D56965599F}"/>
              </a:ext>
            </a:extLst>
          </p:cNvPr>
          <p:cNvSpPr>
            <a:spLocks noGrp="1"/>
          </p:cNvSpPr>
          <p:nvPr>
            <p:ph type="body" sz="quarter" idx="49"/>
          </p:nvPr>
        </p:nvSpPr>
        <p:spPr>
          <a:xfrm>
            <a:off x="306000" y="5399441"/>
            <a:ext cx="2674800" cy="658459"/>
          </a:xfrm>
        </p:spPr>
        <p:txBody>
          <a:bodyPr/>
          <a:lstStyle/>
          <a:p>
            <a:pPr lvl="0"/>
            <a:r>
              <a:rPr lang="en-US"/>
              <a:t>Click to edit Master text styles</a:t>
            </a:r>
          </a:p>
          <a:p>
            <a:pPr lvl="1"/>
            <a:r>
              <a:rPr lang="en-US"/>
              <a:t>Second level</a:t>
            </a:r>
          </a:p>
        </p:txBody>
      </p:sp>
      <p:sp>
        <p:nvSpPr>
          <p:cNvPr id="61" name="Text Placeholder 9">
            <a:extLst>
              <a:ext uri="{FF2B5EF4-FFF2-40B4-BE49-F238E27FC236}">
                <a16:creationId xmlns:a16="http://schemas.microsoft.com/office/drawing/2014/main" id="{3C4D85F0-4B47-4CBD-BECC-A29142EBFB7A}"/>
              </a:ext>
            </a:extLst>
          </p:cNvPr>
          <p:cNvSpPr>
            <a:spLocks noGrp="1"/>
          </p:cNvSpPr>
          <p:nvPr>
            <p:ph type="body" sz="quarter" idx="50"/>
          </p:nvPr>
        </p:nvSpPr>
        <p:spPr>
          <a:xfrm>
            <a:off x="3273897" y="5399441"/>
            <a:ext cx="2674800" cy="658459"/>
          </a:xfrm>
        </p:spPr>
        <p:txBody>
          <a:bodyPr/>
          <a:lstStyle/>
          <a:p>
            <a:pPr lvl="0"/>
            <a:r>
              <a:rPr lang="en-US"/>
              <a:t>Click to edit Master text styles</a:t>
            </a:r>
          </a:p>
          <a:p>
            <a:pPr lvl="1"/>
            <a:r>
              <a:rPr lang="en-US"/>
              <a:t>Second level</a:t>
            </a:r>
          </a:p>
        </p:txBody>
      </p:sp>
      <p:sp>
        <p:nvSpPr>
          <p:cNvPr id="62" name="Text Placeholder 16">
            <a:extLst>
              <a:ext uri="{FF2B5EF4-FFF2-40B4-BE49-F238E27FC236}">
                <a16:creationId xmlns:a16="http://schemas.microsoft.com/office/drawing/2014/main" id="{2A486961-DF5E-4FF5-AF4D-56B37F19F31B}"/>
              </a:ext>
            </a:extLst>
          </p:cNvPr>
          <p:cNvSpPr>
            <a:spLocks noGrp="1"/>
          </p:cNvSpPr>
          <p:nvPr>
            <p:ph type="body" sz="quarter" idx="51" hasCustomPrompt="1"/>
          </p:nvPr>
        </p:nvSpPr>
        <p:spPr>
          <a:xfrm>
            <a:off x="305007" y="4263546"/>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2</a:t>
            </a:r>
          </a:p>
        </p:txBody>
      </p:sp>
    </p:spTree>
    <p:extLst>
      <p:ext uri="{BB962C8B-B14F-4D97-AF65-F5344CB8AC3E}">
        <p14:creationId xmlns:p14="http://schemas.microsoft.com/office/powerpoint/2010/main" val="3454024795"/>
      </p:ext>
    </p:extLst>
  </p:cSld>
  <p:clrMapOvr>
    <a:masterClrMapping/>
  </p:clrMapOvr>
  <p:extLst>
    <p:ext uri="{DCECCB84-F9BA-43D5-87BE-67443E8EF086}">
      <p15:sldGuideLst xmlns:p15="http://schemas.microsoft.com/office/powerpoint/2012/main">
        <p15:guide id="1" pos="2016">
          <p15:clr>
            <a:srgbClr val="FBAE40"/>
          </p15:clr>
        </p15:guide>
        <p15:guide id="2" pos="55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D314D28C-AC78-4B2C-825F-A09F1D7C3C01}"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8719"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4288012"/>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8719" y="4288012"/>
            <a:ext cx="5642714"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7" name="Content Placeholder 2">
            <a:extLst>
              <a:ext uri="{FF2B5EF4-FFF2-40B4-BE49-F238E27FC236}">
                <a16:creationId xmlns:a16="http://schemas.microsoft.com/office/drawing/2014/main" id="{9087DEA1-75A4-4498-8B5E-52EDC19C29BB}"/>
              </a:ext>
            </a:extLst>
          </p:cNvPr>
          <p:cNvSpPr>
            <a:spLocks noGrp="1"/>
          </p:cNvSpPr>
          <p:nvPr>
            <p:ph sz="quarter" idx="29"/>
          </p:nvPr>
        </p:nvSpPr>
        <p:spPr>
          <a:xfrm>
            <a:off x="304800"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5AF2BE34-5935-4D4D-8A44-C68E0E9C1C4E}"/>
              </a:ext>
            </a:extLst>
          </p:cNvPr>
          <p:cNvSpPr>
            <a:spLocks noGrp="1"/>
          </p:cNvSpPr>
          <p:nvPr>
            <p:ph sz="quarter" idx="40"/>
          </p:nvPr>
        </p:nvSpPr>
        <p:spPr>
          <a:xfrm>
            <a:off x="6248719"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ontent Placeholder 2">
            <a:extLst>
              <a:ext uri="{FF2B5EF4-FFF2-40B4-BE49-F238E27FC236}">
                <a16:creationId xmlns:a16="http://schemas.microsoft.com/office/drawing/2014/main" id="{6E4B013F-AB50-42D0-B5FD-FBEBA563BE61}"/>
              </a:ext>
            </a:extLst>
          </p:cNvPr>
          <p:cNvSpPr>
            <a:spLocks noGrp="1"/>
          </p:cNvSpPr>
          <p:nvPr>
            <p:ph sz="quarter" idx="41"/>
          </p:nvPr>
        </p:nvSpPr>
        <p:spPr>
          <a:xfrm>
            <a:off x="304800"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Content Placeholder 2">
            <a:extLst>
              <a:ext uri="{FF2B5EF4-FFF2-40B4-BE49-F238E27FC236}">
                <a16:creationId xmlns:a16="http://schemas.microsoft.com/office/drawing/2014/main" id="{36106B24-6D9B-4ADF-82E0-543B91AAB242}"/>
              </a:ext>
            </a:extLst>
          </p:cNvPr>
          <p:cNvSpPr>
            <a:spLocks noGrp="1"/>
          </p:cNvSpPr>
          <p:nvPr>
            <p:ph sz="quarter" idx="42"/>
          </p:nvPr>
        </p:nvSpPr>
        <p:spPr>
          <a:xfrm>
            <a:off x="6248719"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0960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EB84562-DDAA-45FF-91C6-941FB5F4AE5A}"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11834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CC52FCAB-BF32-4985-86D7-8F1C98ACEA11}"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3867160"/>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4486" y="3867160"/>
            <a:ext cx="5642713"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4" name="Content Placeholder 2">
            <a:extLst>
              <a:ext uri="{FF2B5EF4-FFF2-40B4-BE49-F238E27FC236}">
                <a16:creationId xmlns:a16="http://schemas.microsoft.com/office/drawing/2014/main" id="{A62AF26B-0BF9-4F18-867E-CB70E0C6D6A0}"/>
              </a:ext>
            </a:extLst>
          </p:cNvPr>
          <p:cNvSpPr>
            <a:spLocks noGrp="1"/>
          </p:cNvSpPr>
          <p:nvPr>
            <p:ph sz="quarter" idx="29"/>
          </p:nvPr>
        </p:nvSpPr>
        <p:spPr>
          <a:xfrm>
            <a:off x="304800"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BFCBADC1-853E-4357-8B70-404478DD83C5}"/>
              </a:ext>
            </a:extLst>
          </p:cNvPr>
          <p:cNvSpPr>
            <a:spLocks noGrp="1"/>
          </p:cNvSpPr>
          <p:nvPr>
            <p:ph sz="quarter" idx="39"/>
          </p:nvPr>
        </p:nvSpPr>
        <p:spPr>
          <a:xfrm>
            <a:off x="304800"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8B79E4A1-C0C7-4DA2-9597-A1596E8C3A26}"/>
              </a:ext>
            </a:extLst>
          </p:cNvPr>
          <p:cNvSpPr>
            <a:spLocks noGrp="1"/>
          </p:cNvSpPr>
          <p:nvPr>
            <p:ph sz="quarter" idx="40"/>
          </p:nvPr>
        </p:nvSpPr>
        <p:spPr>
          <a:xfrm>
            <a:off x="6248719"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7C35B02D-AD11-4613-89D1-20E2891D6228}"/>
              </a:ext>
            </a:extLst>
          </p:cNvPr>
          <p:cNvSpPr>
            <a:spLocks noGrp="1"/>
          </p:cNvSpPr>
          <p:nvPr>
            <p:ph sz="quarter" idx="41"/>
          </p:nvPr>
        </p:nvSpPr>
        <p:spPr>
          <a:xfrm>
            <a:off x="6248719"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8513531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xt 2 rows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1CCBE280-DA65-417A-8A60-3C1C1A7EC0DB}"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23" name="Text Placeholder 16">
            <a:extLst>
              <a:ext uri="{FF2B5EF4-FFF2-40B4-BE49-F238E27FC236}">
                <a16:creationId xmlns:a16="http://schemas.microsoft.com/office/drawing/2014/main" id="{44419364-FED4-3542-BF77-9AAE55D1854C}"/>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30" name="Text Placeholder 16">
            <a:extLst>
              <a:ext uri="{FF2B5EF4-FFF2-40B4-BE49-F238E27FC236}">
                <a16:creationId xmlns:a16="http://schemas.microsoft.com/office/drawing/2014/main" id="{5977AE6B-CE62-D44A-9667-11E03EA929A9}"/>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1" name="Text Placeholder 16">
            <a:extLst>
              <a:ext uri="{FF2B5EF4-FFF2-40B4-BE49-F238E27FC236}">
                <a16:creationId xmlns:a16="http://schemas.microsoft.com/office/drawing/2014/main" id="{96683CF1-B707-6540-9FE5-34CF08382B95}"/>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6" name="Text Placeholder 16">
            <a:extLst>
              <a:ext uri="{FF2B5EF4-FFF2-40B4-BE49-F238E27FC236}">
                <a16:creationId xmlns:a16="http://schemas.microsoft.com/office/drawing/2014/main" id="{3A76A051-CEB7-604D-B9B6-5CBEC3D8214D}"/>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47" name="Text Placeholder 16">
            <a:extLst>
              <a:ext uri="{FF2B5EF4-FFF2-40B4-BE49-F238E27FC236}">
                <a16:creationId xmlns:a16="http://schemas.microsoft.com/office/drawing/2014/main" id="{42F10443-A569-FC4D-8DC7-819442D78F3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48" name="Text Placeholder 16">
            <a:extLst>
              <a:ext uri="{FF2B5EF4-FFF2-40B4-BE49-F238E27FC236}">
                <a16:creationId xmlns:a16="http://schemas.microsoft.com/office/drawing/2014/main" id="{7A1434CE-F7B1-D44B-BB01-813E071CB257}"/>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52" name="Text Placeholder 16">
            <a:extLst>
              <a:ext uri="{FF2B5EF4-FFF2-40B4-BE49-F238E27FC236}">
                <a16:creationId xmlns:a16="http://schemas.microsoft.com/office/drawing/2014/main" id="{BDB8BC46-874B-0B41-B67D-78ACBBF3CA55}"/>
              </a:ext>
            </a:extLst>
          </p:cNvPr>
          <p:cNvSpPr>
            <a:spLocks noGrp="1"/>
          </p:cNvSpPr>
          <p:nvPr>
            <p:ph type="body" sz="quarter" idx="34" hasCustomPrompt="1"/>
          </p:nvPr>
        </p:nvSpPr>
        <p:spPr>
          <a:xfrm>
            <a:off x="304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3" name="Text Placeholder 16">
            <a:extLst>
              <a:ext uri="{FF2B5EF4-FFF2-40B4-BE49-F238E27FC236}">
                <a16:creationId xmlns:a16="http://schemas.microsoft.com/office/drawing/2014/main" id="{BCF1B58D-9FFC-5842-8BFB-B175CF611105}"/>
              </a:ext>
            </a:extLst>
          </p:cNvPr>
          <p:cNvSpPr>
            <a:spLocks noGrp="1"/>
          </p:cNvSpPr>
          <p:nvPr>
            <p:ph type="body" sz="quarter" idx="35" hasCustomPrompt="1"/>
          </p:nvPr>
        </p:nvSpPr>
        <p:spPr>
          <a:xfrm>
            <a:off x="4261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54" name="Text Placeholder 16">
            <a:extLst>
              <a:ext uri="{FF2B5EF4-FFF2-40B4-BE49-F238E27FC236}">
                <a16:creationId xmlns:a16="http://schemas.microsoft.com/office/drawing/2014/main" id="{F4C426C7-AC2A-9744-9BCE-B0387A28D47C}"/>
              </a:ext>
            </a:extLst>
          </p:cNvPr>
          <p:cNvSpPr>
            <a:spLocks noGrp="1"/>
          </p:cNvSpPr>
          <p:nvPr>
            <p:ph type="body" sz="quarter" idx="36" hasCustomPrompt="1"/>
          </p:nvPr>
        </p:nvSpPr>
        <p:spPr>
          <a:xfrm>
            <a:off x="8218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6</a:t>
            </a:r>
          </a:p>
        </p:txBody>
      </p:sp>
      <p:sp>
        <p:nvSpPr>
          <p:cNvPr id="20" name="Content Placeholder 2">
            <a:extLst>
              <a:ext uri="{FF2B5EF4-FFF2-40B4-BE49-F238E27FC236}">
                <a16:creationId xmlns:a16="http://schemas.microsoft.com/office/drawing/2014/main" id="{AA3C0E32-E570-4DBD-A446-855358991601}"/>
              </a:ext>
            </a:extLst>
          </p:cNvPr>
          <p:cNvSpPr>
            <a:spLocks noGrp="1"/>
          </p:cNvSpPr>
          <p:nvPr>
            <p:ph sz="quarter" idx="29"/>
          </p:nvPr>
        </p:nvSpPr>
        <p:spPr>
          <a:xfrm>
            <a:off x="29836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652FBF49-7276-48FF-843F-454555EA404B}"/>
              </a:ext>
            </a:extLst>
          </p:cNvPr>
          <p:cNvSpPr>
            <a:spLocks noGrp="1"/>
          </p:cNvSpPr>
          <p:nvPr>
            <p:ph sz="quarter" idx="39"/>
          </p:nvPr>
        </p:nvSpPr>
        <p:spPr>
          <a:xfrm>
            <a:off x="425858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957BDD62-C658-4A44-AB1E-4A0C8F2E3635}"/>
              </a:ext>
            </a:extLst>
          </p:cNvPr>
          <p:cNvSpPr>
            <a:spLocks noGrp="1"/>
          </p:cNvSpPr>
          <p:nvPr>
            <p:ph sz="quarter" idx="40"/>
          </p:nvPr>
        </p:nvSpPr>
        <p:spPr>
          <a:xfrm>
            <a:off x="8218800"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2">
            <a:extLst>
              <a:ext uri="{FF2B5EF4-FFF2-40B4-BE49-F238E27FC236}">
                <a16:creationId xmlns:a16="http://schemas.microsoft.com/office/drawing/2014/main" id="{B8945228-3CE2-4760-B471-CA18D9F157F8}"/>
              </a:ext>
            </a:extLst>
          </p:cNvPr>
          <p:cNvSpPr>
            <a:spLocks noGrp="1"/>
          </p:cNvSpPr>
          <p:nvPr>
            <p:ph sz="quarter" idx="41"/>
          </p:nvPr>
        </p:nvSpPr>
        <p:spPr>
          <a:xfrm>
            <a:off x="29836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BF13F3BE-A8C5-42B2-9207-3B55EDA0F822}"/>
              </a:ext>
            </a:extLst>
          </p:cNvPr>
          <p:cNvSpPr>
            <a:spLocks noGrp="1"/>
          </p:cNvSpPr>
          <p:nvPr>
            <p:ph sz="quarter" idx="42"/>
          </p:nvPr>
        </p:nvSpPr>
        <p:spPr>
          <a:xfrm>
            <a:off x="425858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AE289204-FE45-4F16-A6C6-032F016420E1}"/>
              </a:ext>
            </a:extLst>
          </p:cNvPr>
          <p:cNvSpPr>
            <a:spLocks noGrp="1"/>
          </p:cNvSpPr>
          <p:nvPr>
            <p:ph sz="quarter" idx="43"/>
          </p:nvPr>
        </p:nvSpPr>
        <p:spPr>
          <a:xfrm>
            <a:off x="8218800"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05812248"/>
      </p:ext>
    </p:extLst>
  </p:cSld>
  <p:clrMapOvr>
    <a:masterClrMapping/>
  </p:clrMapOvr>
  <p:extLst>
    <p:ext uri="{DCECCB84-F9BA-43D5-87BE-67443E8EF086}">
      <p15:sldGuideLst xmlns:p15="http://schemas.microsoft.com/office/powerpoint/2012/main">
        <p15:guide id="1" pos="2616">
          <p15:clr>
            <a:srgbClr val="FBAE40"/>
          </p15:clr>
        </p15:guide>
        <p15:guide id="2" pos="50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E0E38BCE-2D07-463A-929A-876937DE70DF}"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27" name="Text Placeholder 16">
            <a:extLst>
              <a:ext uri="{FF2B5EF4-FFF2-40B4-BE49-F238E27FC236}">
                <a16:creationId xmlns:a16="http://schemas.microsoft.com/office/drawing/2014/main" id="{FE6EE14E-1978-854D-A21B-AADA6877A40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8" name="Text Placeholder 16">
            <a:extLst>
              <a:ext uri="{FF2B5EF4-FFF2-40B4-BE49-F238E27FC236}">
                <a16:creationId xmlns:a16="http://schemas.microsoft.com/office/drawing/2014/main" id="{91C753E1-D0E2-B84F-92DD-BDB1CCFE7B8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26" name="Text Placeholder 16">
            <a:extLst>
              <a:ext uri="{FF2B5EF4-FFF2-40B4-BE49-F238E27FC236}">
                <a16:creationId xmlns:a16="http://schemas.microsoft.com/office/drawing/2014/main" id="{DA4E58E5-FA7A-164B-9BCA-9BC2387C4196}"/>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0" name="Text Placeholder 16">
            <a:extLst>
              <a:ext uri="{FF2B5EF4-FFF2-40B4-BE49-F238E27FC236}">
                <a16:creationId xmlns:a16="http://schemas.microsoft.com/office/drawing/2014/main" id="{9446BA32-F2B0-234D-A598-3C7EE67E921C}"/>
              </a:ext>
            </a:extLst>
          </p:cNvPr>
          <p:cNvSpPr>
            <a:spLocks noGrp="1"/>
          </p:cNvSpPr>
          <p:nvPr>
            <p:ph type="body" sz="quarter" idx="28" hasCustomPrompt="1"/>
          </p:nvPr>
        </p:nvSpPr>
        <p:spPr>
          <a:xfrm>
            <a:off x="4258752"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1" name="Text Placeholder 16">
            <a:extLst>
              <a:ext uri="{FF2B5EF4-FFF2-40B4-BE49-F238E27FC236}">
                <a16:creationId xmlns:a16="http://schemas.microsoft.com/office/drawing/2014/main" id="{C5F2EA8E-F049-594B-B8EB-B4084D37EF22}"/>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44" name="Text Placeholder 16">
            <a:extLst>
              <a:ext uri="{FF2B5EF4-FFF2-40B4-BE49-F238E27FC236}">
                <a16:creationId xmlns:a16="http://schemas.microsoft.com/office/drawing/2014/main" id="{52DB748B-D917-CF42-8E9C-E03135505E6F}"/>
              </a:ext>
            </a:extLst>
          </p:cNvPr>
          <p:cNvSpPr>
            <a:spLocks noGrp="1"/>
          </p:cNvSpPr>
          <p:nvPr>
            <p:ph type="body" sz="quarter" idx="34" hasCustomPrompt="1"/>
          </p:nvPr>
        </p:nvSpPr>
        <p:spPr>
          <a:xfrm>
            <a:off x="304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45" name="Text Placeholder 16">
            <a:extLst>
              <a:ext uri="{FF2B5EF4-FFF2-40B4-BE49-F238E27FC236}">
                <a16:creationId xmlns:a16="http://schemas.microsoft.com/office/drawing/2014/main" id="{49553ABB-9A64-B644-813A-CE7FB4DB3FF7}"/>
              </a:ext>
            </a:extLst>
          </p:cNvPr>
          <p:cNvSpPr>
            <a:spLocks noGrp="1"/>
          </p:cNvSpPr>
          <p:nvPr>
            <p:ph type="body" sz="quarter" idx="35" hasCustomPrompt="1"/>
          </p:nvPr>
        </p:nvSpPr>
        <p:spPr>
          <a:xfrm>
            <a:off x="4258752"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46" name="Text Placeholder 16">
            <a:extLst>
              <a:ext uri="{FF2B5EF4-FFF2-40B4-BE49-F238E27FC236}">
                <a16:creationId xmlns:a16="http://schemas.microsoft.com/office/drawing/2014/main" id="{202A4000-C748-144F-BBF5-B93EBE26ABC8}"/>
              </a:ext>
            </a:extLst>
          </p:cNvPr>
          <p:cNvSpPr>
            <a:spLocks noGrp="1"/>
          </p:cNvSpPr>
          <p:nvPr>
            <p:ph type="body" sz="quarter" idx="36" hasCustomPrompt="1"/>
          </p:nvPr>
        </p:nvSpPr>
        <p:spPr>
          <a:xfrm>
            <a:off x="8218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6</a:t>
            </a:r>
          </a:p>
        </p:txBody>
      </p:sp>
      <p:sp>
        <p:nvSpPr>
          <p:cNvPr id="18" name="Content Placeholder 2">
            <a:extLst>
              <a:ext uri="{FF2B5EF4-FFF2-40B4-BE49-F238E27FC236}">
                <a16:creationId xmlns:a16="http://schemas.microsoft.com/office/drawing/2014/main" id="{39090752-F36A-4847-889E-9BA17BC2A73F}"/>
              </a:ext>
            </a:extLst>
          </p:cNvPr>
          <p:cNvSpPr>
            <a:spLocks noGrp="1"/>
          </p:cNvSpPr>
          <p:nvPr>
            <p:ph sz="quarter" idx="29"/>
          </p:nvPr>
        </p:nvSpPr>
        <p:spPr>
          <a:xfrm>
            <a:off x="29836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CD8FBF08-5D01-44C2-A98E-882603732F07}"/>
              </a:ext>
            </a:extLst>
          </p:cNvPr>
          <p:cNvSpPr>
            <a:spLocks noGrp="1"/>
          </p:cNvSpPr>
          <p:nvPr>
            <p:ph sz="quarter" idx="41"/>
          </p:nvPr>
        </p:nvSpPr>
        <p:spPr>
          <a:xfrm>
            <a:off x="425858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19F45A83-BDCC-4934-88C9-D0024FBBE099}"/>
              </a:ext>
            </a:extLst>
          </p:cNvPr>
          <p:cNvSpPr>
            <a:spLocks noGrp="1"/>
          </p:cNvSpPr>
          <p:nvPr>
            <p:ph sz="quarter" idx="42"/>
          </p:nvPr>
        </p:nvSpPr>
        <p:spPr>
          <a:xfrm>
            <a:off x="8218800"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6E8AA705-7BEC-432B-8E67-99ECC10B663A}"/>
              </a:ext>
            </a:extLst>
          </p:cNvPr>
          <p:cNvSpPr>
            <a:spLocks noGrp="1"/>
          </p:cNvSpPr>
          <p:nvPr>
            <p:ph sz="quarter" idx="43"/>
          </p:nvPr>
        </p:nvSpPr>
        <p:spPr>
          <a:xfrm>
            <a:off x="29836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710694B8-0A57-4DCB-A1F0-E51F97D9F359}"/>
              </a:ext>
            </a:extLst>
          </p:cNvPr>
          <p:cNvSpPr>
            <a:spLocks noGrp="1"/>
          </p:cNvSpPr>
          <p:nvPr>
            <p:ph sz="quarter" idx="44"/>
          </p:nvPr>
        </p:nvSpPr>
        <p:spPr>
          <a:xfrm>
            <a:off x="425858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B5553EA9-2A78-467A-B3F2-A51D660AA04C}"/>
              </a:ext>
            </a:extLst>
          </p:cNvPr>
          <p:cNvSpPr>
            <a:spLocks noGrp="1"/>
          </p:cNvSpPr>
          <p:nvPr>
            <p:ph sz="quarter" idx="45"/>
          </p:nvPr>
        </p:nvSpPr>
        <p:spPr>
          <a:xfrm>
            <a:off x="8218800"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73098451"/>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lumn text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7AB8067-DB5F-4C86-A3B7-DDD0595E598A}"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0" name="Text Placeholder 16">
            <a:extLst>
              <a:ext uri="{FF2B5EF4-FFF2-40B4-BE49-F238E27FC236}">
                <a16:creationId xmlns:a16="http://schemas.microsoft.com/office/drawing/2014/main" id="{4848196D-7A8A-3548-9C0E-FC471047C808}"/>
              </a:ext>
            </a:extLst>
          </p:cNvPr>
          <p:cNvSpPr>
            <a:spLocks noGrp="1"/>
          </p:cNvSpPr>
          <p:nvPr>
            <p:ph type="body" sz="quarter" idx="18" hasCustomPrompt="1"/>
          </p:nvPr>
        </p:nvSpPr>
        <p:spPr>
          <a:xfrm>
            <a:off x="3048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5" name="Text Placeholder 16">
            <a:extLst>
              <a:ext uri="{FF2B5EF4-FFF2-40B4-BE49-F238E27FC236}">
                <a16:creationId xmlns:a16="http://schemas.microsoft.com/office/drawing/2014/main" id="{BAC25C4A-E5A3-EE46-BB4B-91AF74B68DC9}"/>
              </a:ext>
            </a:extLst>
          </p:cNvPr>
          <p:cNvSpPr>
            <a:spLocks noGrp="1"/>
          </p:cNvSpPr>
          <p:nvPr>
            <p:ph type="body" sz="quarter" idx="25" hasCustomPrompt="1"/>
          </p:nvPr>
        </p:nvSpPr>
        <p:spPr>
          <a:xfrm>
            <a:off x="6245514"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7" name="Text Placeholder 16">
            <a:extLst>
              <a:ext uri="{FF2B5EF4-FFF2-40B4-BE49-F238E27FC236}">
                <a16:creationId xmlns:a16="http://schemas.microsoft.com/office/drawing/2014/main" id="{674A04EB-9B7C-3E41-8C90-86C7348C2222}"/>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a:t>
            </a:r>
          </a:p>
          <a:p>
            <a:pPr lvl="0"/>
            <a:r>
              <a:rPr lang="en-US" dirty="0"/>
              <a:t>(2 lines max)</a:t>
            </a:r>
          </a:p>
        </p:txBody>
      </p:sp>
      <p:sp>
        <p:nvSpPr>
          <p:cNvPr id="38" name="Text Placeholder 16">
            <a:extLst>
              <a:ext uri="{FF2B5EF4-FFF2-40B4-BE49-F238E27FC236}">
                <a16:creationId xmlns:a16="http://schemas.microsoft.com/office/drawing/2014/main" id="{D67145E6-2D8A-AC44-B0D5-9603E99B1879}"/>
              </a:ext>
            </a:extLst>
          </p:cNvPr>
          <p:cNvSpPr>
            <a:spLocks noGrp="1"/>
          </p:cNvSpPr>
          <p:nvPr>
            <p:ph type="body" sz="quarter" idx="30" hasCustomPrompt="1"/>
          </p:nvPr>
        </p:nvSpPr>
        <p:spPr>
          <a:xfrm>
            <a:off x="327515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0" name="Text Placeholder 16">
            <a:extLst>
              <a:ext uri="{FF2B5EF4-FFF2-40B4-BE49-F238E27FC236}">
                <a16:creationId xmlns:a16="http://schemas.microsoft.com/office/drawing/2014/main" id="{C0BBEE44-1D41-E745-9116-FE8A4A30053E}"/>
              </a:ext>
            </a:extLst>
          </p:cNvPr>
          <p:cNvSpPr>
            <a:spLocks noGrp="1"/>
          </p:cNvSpPr>
          <p:nvPr>
            <p:ph type="body" sz="quarter" idx="32" hasCustomPrompt="1"/>
          </p:nvPr>
        </p:nvSpPr>
        <p:spPr>
          <a:xfrm>
            <a:off x="921587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7</a:t>
            </a:r>
          </a:p>
        </p:txBody>
      </p:sp>
      <p:sp>
        <p:nvSpPr>
          <p:cNvPr id="42" name="Text Placeholder 16">
            <a:extLst>
              <a:ext uri="{FF2B5EF4-FFF2-40B4-BE49-F238E27FC236}">
                <a16:creationId xmlns:a16="http://schemas.microsoft.com/office/drawing/2014/main" id="{83E83A51-1C09-954F-9989-C7305C8E8B7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3" name="Text Placeholder 16">
            <a:extLst>
              <a:ext uri="{FF2B5EF4-FFF2-40B4-BE49-F238E27FC236}">
                <a16:creationId xmlns:a16="http://schemas.microsoft.com/office/drawing/2014/main" id="{E6B25DF3-A080-FE4A-8884-4C635541C81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44" name="Text Placeholder 16">
            <a:extLst>
              <a:ext uri="{FF2B5EF4-FFF2-40B4-BE49-F238E27FC236}">
                <a16:creationId xmlns:a16="http://schemas.microsoft.com/office/drawing/2014/main" id="{A81E42B4-F315-3648-8BF3-61AB46B13875}"/>
              </a:ext>
            </a:extLst>
          </p:cNvPr>
          <p:cNvSpPr>
            <a:spLocks noGrp="1"/>
          </p:cNvSpPr>
          <p:nvPr>
            <p:ph type="body" sz="quarter" idx="34" hasCustomPrompt="1"/>
          </p:nvPr>
        </p:nvSpPr>
        <p:spPr>
          <a:xfrm>
            <a:off x="30480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46" name="Text Placeholder 16">
            <a:extLst>
              <a:ext uri="{FF2B5EF4-FFF2-40B4-BE49-F238E27FC236}">
                <a16:creationId xmlns:a16="http://schemas.microsoft.com/office/drawing/2014/main" id="{EBE58C5F-FB6E-4A4E-A9E8-61E59268956E}"/>
              </a:ext>
            </a:extLst>
          </p:cNvPr>
          <p:cNvSpPr>
            <a:spLocks noGrp="1"/>
          </p:cNvSpPr>
          <p:nvPr>
            <p:ph type="body" sz="quarter" idx="36" hasCustomPrompt="1"/>
          </p:nvPr>
        </p:nvSpPr>
        <p:spPr>
          <a:xfrm>
            <a:off x="624122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48" name="Text Placeholder 16">
            <a:extLst>
              <a:ext uri="{FF2B5EF4-FFF2-40B4-BE49-F238E27FC236}">
                <a16:creationId xmlns:a16="http://schemas.microsoft.com/office/drawing/2014/main" id="{7D77F63F-A664-584A-8D06-559E445D25EE}"/>
              </a:ext>
            </a:extLst>
          </p:cNvPr>
          <p:cNvSpPr>
            <a:spLocks noGrp="1"/>
          </p:cNvSpPr>
          <p:nvPr>
            <p:ph type="body" sz="quarter" idx="38" hasCustomPrompt="1"/>
          </p:nvPr>
        </p:nvSpPr>
        <p:spPr>
          <a:xfrm>
            <a:off x="327301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0" name="Text Placeholder 16">
            <a:extLst>
              <a:ext uri="{FF2B5EF4-FFF2-40B4-BE49-F238E27FC236}">
                <a16:creationId xmlns:a16="http://schemas.microsoft.com/office/drawing/2014/main" id="{3042BBF4-D9A0-4644-9787-5DDD3DBE7F9B}"/>
              </a:ext>
            </a:extLst>
          </p:cNvPr>
          <p:cNvSpPr>
            <a:spLocks noGrp="1"/>
          </p:cNvSpPr>
          <p:nvPr>
            <p:ph type="body" sz="quarter" idx="40" hasCustomPrompt="1"/>
          </p:nvPr>
        </p:nvSpPr>
        <p:spPr>
          <a:xfrm>
            <a:off x="9209431"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8</a:t>
            </a:r>
          </a:p>
        </p:txBody>
      </p:sp>
      <p:sp>
        <p:nvSpPr>
          <p:cNvPr id="32" name="Content Placeholder 2">
            <a:extLst>
              <a:ext uri="{FF2B5EF4-FFF2-40B4-BE49-F238E27FC236}">
                <a16:creationId xmlns:a16="http://schemas.microsoft.com/office/drawing/2014/main" id="{F0BE1C54-7FF1-4CA6-B9AE-5241CCA069E1}"/>
              </a:ext>
            </a:extLst>
          </p:cNvPr>
          <p:cNvSpPr>
            <a:spLocks noGrp="1"/>
          </p:cNvSpPr>
          <p:nvPr>
            <p:ph sz="quarter" idx="47"/>
          </p:nvPr>
        </p:nvSpPr>
        <p:spPr>
          <a:xfrm>
            <a:off x="30480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Content Placeholder 2">
            <a:extLst>
              <a:ext uri="{FF2B5EF4-FFF2-40B4-BE49-F238E27FC236}">
                <a16:creationId xmlns:a16="http://schemas.microsoft.com/office/drawing/2014/main" id="{EF876263-6E38-4328-99A9-400883160017}"/>
              </a:ext>
            </a:extLst>
          </p:cNvPr>
          <p:cNvSpPr>
            <a:spLocks noGrp="1"/>
          </p:cNvSpPr>
          <p:nvPr>
            <p:ph sz="quarter" idx="48"/>
          </p:nvPr>
        </p:nvSpPr>
        <p:spPr>
          <a:xfrm>
            <a:off x="3275157"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Content Placeholder 2">
            <a:extLst>
              <a:ext uri="{FF2B5EF4-FFF2-40B4-BE49-F238E27FC236}">
                <a16:creationId xmlns:a16="http://schemas.microsoft.com/office/drawing/2014/main" id="{D0351432-3802-4A20-BD42-77A19F73D2BE}"/>
              </a:ext>
            </a:extLst>
          </p:cNvPr>
          <p:cNvSpPr>
            <a:spLocks noGrp="1"/>
          </p:cNvSpPr>
          <p:nvPr>
            <p:ph sz="quarter" idx="49"/>
          </p:nvPr>
        </p:nvSpPr>
        <p:spPr>
          <a:xfrm>
            <a:off x="6245514"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Content Placeholder 2">
            <a:extLst>
              <a:ext uri="{FF2B5EF4-FFF2-40B4-BE49-F238E27FC236}">
                <a16:creationId xmlns:a16="http://schemas.microsoft.com/office/drawing/2014/main" id="{0E707E68-99C2-4E8A-8D14-CAF596F45C26}"/>
              </a:ext>
            </a:extLst>
          </p:cNvPr>
          <p:cNvSpPr>
            <a:spLocks noGrp="1"/>
          </p:cNvSpPr>
          <p:nvPr>
            <p:ph sz="quarter" idx="50"/>
          </p:nvPr>
        </p:nvSpPr>
        <p:spPr>
          <a:xfrm>
            <a:off x="921587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Content Placeholder 2">
            <a:extLst>
              <a:ext uri="{FF2B5EF4-FFF2-40B4-BE49-F238E27FC236}">
                <a16:creationId xmlns:a16="http://schemas.microsoft.com/office/drawing/2014/main" id="{9179EE2D-889D-4EB3-AB1B-6F7D82E61AEA}"/>
              </a:ext>
            </a:extLst>
          </p:cNvPr>
          <p:cNvSpPr>
            <a:spLocks noGrp="1"/>
          </p:cNvSpPr>
          <p:nvPr>
            <p:ph sz="quarter" idx="51"/>
          </p:nvPr>
        </p:nvSpPr>
        <p:spPr>
          <a:xfrm>
            <a:off x="30480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Content Placeholder 2">
            <a:extLst>
              <a:ext uri="{FF2B5EF4-FFF2-40B4-BE49-F238E27FC236}">
                <a16:creationId xmlns:a16="http://schemas.microsoft.com/office/drawing/2014/main" id="{BB9E7C58-AD2A-4CFF-87A4-044FB0B21624}"/>
              </a:ext>
            </a:extLst>
          </p:cNvPr>
          <p:cNvSpPr>
            <a:spLocks noGrp="1"/>
          </p:cNvSpPr>
          <p:nvPr>
            <p:ph sz="quarter" idx="52"/>
          </p:nvPr>
        </p:nvSpPr>
        <p:spPr>
          <a:xfrm>
            <a:off x="3275157"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5" name="Content Placeholder 2">
            <a:extLst>
              <a:ext uri="{FF2B5EF4-FFF2-40B4-BE49-F238E27FC236}">
                <a16:creationId xmlns:a16="http://schemas.microsoft.com/office/drawing/2014/main" id="{AC3F7616-D41E-4DBC-83E6-4264F6BAA7F6}"/>
              </a:ext>
            </a:extLst>
          </p:cNvPr>
          <p:cNvSpPr>
            <a:spLocks noGrp="1"/>
          </p:cNvSpPr>
          <p:nvPr>
            <p:ph sz="quarter" idx="53"/>
          </p:nvPr>
        </p:nvSpPr>
        <p:spPr>
          <a:xfrm>
            <a:off x="6245514"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7" name="Content Placeholder 2">
            <a:extLst>
              <a:ext uri="{FF2B5EF4-FFF2-40B4-BE49-F238E27FC236}">
                <a16:creationId xmlns:a16="http://schemas.microsoft.com/office/drawing/2014/main" id="{DC05F269-86D2-449A-9521-80C60D1EF75F}"/>
              </a:ext>
            </a:extLst>
          </p:cNvPr>
          <p:cNvSpPr>
            <a:spLocks noGrp="1"/>
          </p:cNvSpPr>
          <p:nvPr>
            <p:ph sz="quarter" idx="54"/>
          </p:nvPr>
        </p:nvSpPr>
        <p:spPr>
          <a:xfrm>
            <a:off x="921587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48470595"/>
      </p:ext>
    </p:extLst>
  </p:cSld>
  <p:clrMapOvr>
    <a:masterClrMapping/>
  </p:clrMapOvr>
  <p:extLst>
    <p:ext uri="{DCECCB84-F9BA-43D5-87BE-67443E8EF086}">
      <p15:sldGuideLst xmlns:p15="http://schemas.microsoft.com/office/powerpoint/2012/main">
        <p15:guide id="3" orient="horz" pos="26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3CF1C9FE-F19E-4688-8BAC-D2B7DA94B790}"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41" name="Text Placeholder 16">
            <a:extLst>
              <a:ext uri="{FF2B5EF4-FFF2-40B4-BE49-F238E27FC236}">
                <a16:creationId xmlns:a16="http://schemas.microsoft.com/office/drawing/2014/main" id="{1C339839-2D93-D642-A76C-EF094267D59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2" name="Text Placeholder 16">
            <a:extLst>
              <a:ext uri="{FF2B5EF4-FFF2-40B4-BE49-F238E27FC236}">
                <a16:creationId xmlns:a16="http://schemas.microsoft.com/office/drawing/2014/main" id="{4465FBF8-AB52-6145-B2B3-30D48C5EB608}"/>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2" name="Text Placeholder 16">
            <a:extLst>
              <a:ext uri="{FF2B5EF4-FFF2-40B4-BE49-F238E27FC236}">
                <a16:creationId xmlns:a16="http://schemas.microsoft.com/office/drawing/2014/main" id="{8511B303-A71B-BE40-AC56-357ABD19A645}"/>
              </a:ext>
            </a:extLst>
          </p:cNvPr>
          <p:cNvSpPr>
            <a:spLocks noGrp="1"/>
          </p:cNvSpPr>
          <p:nvPr>
            <p:ph type="body" sz="quarter" idx="18" hasCustomPrompt="1"/>
          </p:nvPr>
        </p:nvSpPr>
        <p:spPr>
          <a:xfrm>
            <a:off x="3048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3" name="Text Placeholder 16">
            <a:extLst>
              <a:ext uri="{FF2B5EF4-FFF2-40B4-BE49-F238E27FC236}">
                <a16:creationId xmlns:a16="http://schemas.microsoft.com/office/drawing/2014/main" id="{9821E1E6-97BA-D44E-A036-0A093FB88B67}"/>
              </a:ext>
            </a:extLst>
          </p:cNvPr>
          <p:cNvSpPr>
            <a:spLocks noGrp="1"/>
          </p:cNvSpPr>
          <p:nvPr>
            <p:ph type="body" sz="quarter" idx="25" hasCustomPrompt="1"/>
          </p:nvPr>
        </p:nvSpPr>
        <p:spPr>
          <a:xfrm>
            <a:off x="62432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6" name="Text Placeholder 16">
            <a:extLst>
              <a:ext uri="{FF2B5EF4-FFF2-40B4-BE49-F238E27FC236}">
                <a16:creationId xmlns:a16="http://schemas.microsoft.com/office/drawing/2014/main" id="{22061492-5D12-E44A-B309-ADA74951F2CC}"/>
              </a:ext>
            </a:extLst>
          </p:cNvPr>
          <p:cNvSpPr>
            <a:spLocks noGrp="1"/>
          </p:cNvSpPr>
          <p:nvPr>
            <p:ph type="body" sz="quarter" idx="30" hasCustomPrompt="1"/>
          </p:nvPr>
        </p:nvSpPr>
        <p:spPr>
          <a:xfrm>
            <a:off x="32740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1" name="Text Placeholder 16">
            <a:extLst>
              <a:ext uri="{FF2B5EF4-FFF2-40B4-BE49-F238E27FC236}">
                <a16:creationId xmlns:a16="http://schemas.microsoft.com/office/drawing/2014/main" id="{05032500-EC22-8545-BD2F-F4CCBC945A4A}"/>
              </a:ext>
            </a:extLst>
          </p:cNvPr>
          <p:cNvSpPr>
            <a:spLocks noGrp="1"/>
          </p:cNvSpPr>
          <p:nvPr>
            <p:ph type="body" sz="quarter" idx="32" hasCustomPrompt="1"/>
          </p:nvPr>
        </p:nvSpPr>
        <p:spPr>
          <a:xfrm>
            <a:off x="92124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52" name="Text Placeholder 16">
            <a:extLst>
              <a:ext uri="{FF2B5EF4-FFF2-40B4-BE49-F238E27FC236}">
                <a16:creationId xmlns:a16="http://schemas.microsoft.com/office/drawing/2014/main" id="{2CD87E12-D4F8-9C40-B4B0-D717084FBAAE}"/>
              </a:ext>
            </a:extLst>
          </p:cNvPr>
          <p:cNvSpPr>
            <a:spLocks noGrp="1"/>
          </p:cNvSpPr>
          <p:nvPr>
            <p:ph type="body" sz="quarter" idx="34" hasCustomPrompt="1"/>
          </p:nvPr>
        </p:nvSpPr>
        <p:spPr>
          <a:xfrm>
            <a:off x="3048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53" name="Text Placeholder 16">
            <a:extLst>
              <a:ext uri="{FF2B5EF4-FFF2-40B4-BE49-F238E27FC236}">
                <a16:creationId xmlns:a16="http://schemas.microsoft.com/office/drawing/2014/main" id="{6EC5DC58-1623-DB4F-BD81-EA0CD70D9638}"/>
              </a:ext>
            </a:extLst>
          </p:cNvPr>
          <p:cNvSpPr>
            <a:spLocks noGrp="1"/>
          </p:cNvSpPr>
          <p:nvPr>
            <p:ph type="body" sz="quarter" idx="36" hasCustomPrompt="1"/>
          </p:nvPr>
        </p:nvSpPr>
        <p:spPr>
          <a:xfrm>
            <a:off x="62432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54" name="Text Placeholder 16">
            <a:extLst>
              <a:ext uri="{FF2B5EF4-FFF2-40B4-BE49-F238E27FC236}">
                <a16:creationId xmlns:a16="http://schemas.microsoft.com/office/drawing/2014/main" id="{B79AFA68-D495-BE4B-91D8-B48778B35D65}"/>
              </a:ext>
            </a:extLst>
          </p:cNvPr>
          <p:cNvSpPr>
            <a:spLocks noGrp="1"/>
          </p:cNvSpPr>
          <p:nvPr>
            <p:ph type="body" sz="quarter" idx="38" hasCustomPrompt="1"/>
          </p:nvPr>
        </p:nvSpPr>
        <p:spPr>
          <a:xfrm>
            <a:off x="32740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5" name="Text Placeholder 16">
            <a:extLst>
              <a:ext uri="{FF2B5EF4-FFF2-40B4-BE49-F238E27FC236}">
                <a16:creationId xmlns:a16="http://schemas.microsoft.com/office/drawing/2014/main" id="{D6C030C6-9BFB-184D-B4F0-4A59243925FA}"/>
              </a:ext>
            </a:extLst>
          </p:cNvPr>
          <p:cNvSpPr>
            <a:spLocks noGrp="1"/>
          </p:cNvSpPr>
          <p:nvPr>
            <p:ph type="body" sz="quarter" idx="40" hasCustomPrompt="1"/>
          </p:nvPr>
        </p:nvSpPr>
        <p:spPr>
          <a:xfrm>
            <a:off x="92124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8</a:t>
            </a:r>
          </a:p>
        </p:txBody>
      </p:sp>
      <p:sp>
        <p:nvSpPr>
          <p:cNvPr id="22" name="Content Placeholder 2">
            <a:extLst>
              <a:ext uri="{FF2B5EF4-FFF2-40B4-BE49-F238E27FC236}">
                <a16:creationId xmlns:a16="http://schemas.microsoft.com/office/drawing/2014/main" id="{4607D947-258B-4EA7-BEC3-BB14E222FEA8}"/>
              </a:ext>
            </a:extLst>
          </p:cNvPr>
          <p:cNvSpPr>
            <a:spLocks noGrp="1"/>
          </p:cNvSpPr>
          <p:nvPr>
            <p:ph sz="quarter" idx="47"/>
          </p:nvPr>
        </p:nvSpPr>
        <p:spPr>
          <a:xfrm>
            <a:off x="30480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E6478D54-4262-4648-A216-8DE58A631E73}"/>
              </a:ext>
            </a:extLst>
          </p:cNvPr>
          <p:cNvSpPr>
            <a:spLocks noGrp="1"/>
          </p:cNvSpPr>
          <p:nvPr>
            <p:ph sz="quarter" idx="48"/>
          </p:nvPr>
        </p:nvSpPr>
        <p:spPr>
          <a:xfrm>
            <a:off x="3275157"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2">
            <a:extLst>
              <a:ext uri="{FF2B5EF4-FFF2-40B4-BE49-F238E27FC236}">
                <a16:creationId xmlns:a16="http://schemas.microsoft.com/office/drawing/2014/main" id="{E32AAC4D-C475-4CD4-B7B8-FD91CA57FFCB}"/>
              </a:ext>
            </a:extLst>
          </p:cNvPr>
          <p:cNvSpPr>
            <a:spLocks noGrp="1"/>
          </p:cNvSpPr>
          <p:nvPr>
            <p:ph sz="quarter" idx="49"/>
          </p:nvPr>
        </p:nvSpPr>
        <p:spPr>
          <a:xfrm>
            <a:off x="6245514"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0FD70623-94B8-4FB3-9596-DFC8052980FB}"/>
              </a:ext>
            </a:extLst>
          </p:cNvPr>
          <p:cNvSpPr>
            <a:spLocks noGrp="1"/>
          </p:cNvSpPr>
          <p:nvPr>
            <p:ph sz="quarter" idx="50"/>
          </p:nvPr>
        </p:nvSpPr>
        <p:spPr>
          <a:xfrm>
            <a:off x="921587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1102ED0C-B2ED-41C0-87C7-BCCF134E947F}"/>
              </a:ext>
            </a:extLst>
          </p:cNvPr>
          <p:cNvSpPr>
            <a:spLocks noGrp="1"/>
          </p:cNvSpPr>
          <p:nvPr>
            <p:ph sz="quarter" idx="51"/>
          </p:nvPr>
        </p:nvSpPr>
        <p:spPr>
          <a:xfrm>
            <a:off x="30480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
            <a:extLst>
              <a:ext uri="{FF2B5EF4-FFF2-40B4-BE49-F238E27FC236}">
                <a16:creationId xmlns:a16="http://schemas.microsoft.com/office/drawing/2014/main" id="{4985C3C2-409D-4684-BEC1-C99F4A3A786D}"/>
              </a:ext>
            </a:extLst>
          </p:cNvPr>
          <p:cNvSpPr>
            <a:spLocks noGrp="1"/>
          </p:cNvSpPr>
          <p:nvPr>
            <p:ph sz="quarter" idx="52"/>
          </p:nvPr>
        </p:nvSpPr>
        <p:spPr>
          <a:xfrm>
            <a:off x="3275157"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a:extLst>
              <a:ext uri="{FF2B5EF4-FFF2-40B4-BE49-F238E27FC236}">
                <a16:creationId xmlns:a16="http://schemas.microsoft.com/office/drawing/2014/main" id="{E97D2341-FA16-4497-A997-CE19FF86DA8B}"/>
              </a:ext>
            </a:extLst>
          </p:cNvPr>
          <p:cNvSpPr>
            <a:spLocks noGrp="1"/>
          </p:cNvSpPr>
          <p:nvPr>
            <p:ph sz="quarter" idx="53"/>
          </p:nvPr>
        </p:nvSpPr>
        <p:spPr>
          <a:xfrm>
            <a:off x="6245514"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Content Placeholder 2">
            <a:extLst>
              <a:ext uri="{FF2B5EF4-FFF2-40B4-BE49-F238E27FC236}">
                <a16:creationId xmlns:a16="http://schemas.microsoft.com/office/drawing/2014/main" id="{13BF8B47-E71A-4335-9E99-CE0B2782F43B}"/>
              </a:ext>
            </a:extLst>
          </p:cNvPr>
          <p:cNvSpPr>
            <a:spLocks noGrp="1"/>
          </p:cNvSpPr>
          <p:nvPr>
            <p:ph sz="quarter" idx="54"/>
          </p:nvPr>
        </p:nvSpPr>
        <p:spPr>
          <a:xfrm>
            <a:off x="921587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42251176"/>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84983067-C761-4B10-B990-4084C4E71BFC}"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304800" y="2438400"/>
            <a:ext cx="11582400" cy="3625238"/>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9" name="Text Placeholder 16">
            <a:extLst>
              <a:ext uri="{FF2B5EF4-FFF2-40B4-BE49-F238E27FC236}">
                <a16:creationId xmlns:a16="http://schemas.microsoft.com/office/drawing/2014/main" id="{17B50F74-D586-D24E-838C-D22DF3C9B8FD}"/>
              </a:ext>
            </a:extLst>
          </p:cNvPr>
          <p:cNvSpPr>
            <a:spLocks noGrp="1"/>
          </p:cNvSpPr>
          <p:nvPr>
            <p:ph type="body" sz="quarter" idx="13" hasCustomPrompt="1"/>
          </p:nvPr>
        </p:nvSpPr>
        <p:spPr>
          <a:xfrm>
            <a:off x="304799" y="304800"/>
            <a:ext cx="5646739"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0" name="Text Placeholder 16">
            <a:extLst>
              <a:ext uri="{FF2B5EF4-FFF2-40B4-BE49-F238E27FC236}">
                <a16:creationId xmlns:a16="http://schemas.microsoft.com/office/drawing/2014/main" id="{0CDE362A-1253-F14F-9CB2-E3887C333BEC}"/>
              </a:ext>
            </a:extLst>
          </p:cNvPr>
          <p:cNvSpPr>
            <a:spLocks noGrp="1"/>
          </p:cNvSpPr>
          <p:nvPr>
            <p:ph type="body" sz="quarter" idx="14" hasCustomPrompt="1"/>
          </p:nvPr>
        </p:nvSpPr>
        <p:spPr>
          <a:xfrm>
            <a:off x="304799" y="671605"/>
            <a:ext cx="5646739"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944FBF37-E2A5-0149-83CF-61526E02DFAA}"/>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Tree>
    <p:extLst>
      <p:ext uri="{BB962C8B-B14F-4D97-AF65-F5344CB8AC3E}">
        <p14:creationId xmlns:p14="http://schemas.microsoft.com/office/powerpoint/2010/main" val="1622619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picture fram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BD52D5F-5901-4505-B698-034657A9EEB6}"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hasCustomPrompt="1"/>
          </p:nvPr>
        </p:nvSpPr>
        <p:spPr>
          <a:xfrm>
            <a:off x="392806" y="2543577"/>
            <a:ext cx="11397802" cy="3432220"/>
          </a:xfrm>
          <a:solidFill>
            <a:schemeClr val="bg2"/>
          </a:solidFill>
          <a:ln w="190500" cap="flat">
            <a:solidFill>
              <a:schemeClr val="tx2"/>
            </a:solidFill>
            <a:miter lim="800000"/>
          </a:ln>
        </p:spPr>
        <p:txBody>
          <a:bodyPr anchor="ctr"/>
          <a:lstStyle>
            <a:lvl1pPr marL="0" indent="0" algn="ctr">
              <a:buNone/>
              <a:defRPr/>
            </a:lvl1pPr>
          </a:lstStyle>
          <a:p>
            <a:r>
              <a:rPr lang="en-US" dirty="0"/>
              <a:t>Ensure picture border colour matches image using the Mazars colour picker</a:t>
            </a:r>
          </a:p>
        </p:txBody>
      </p:sp>
      <p:sp>
        <p:nvSpPr>
          <p:cNvPr id="9" name="Text Placeholder 16">
            <a:extLst>
              <a:ext uri="{FF2B5EF4-FFF2-40B4-BE49-F238E27FC236}">
                <a16:creationId xmlns:a16="http://schemas.microsoft.com/office/drawing/2014/main" id="{4F655CB8-24B8-4041-82A2-7D51CB85DA3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0" name="Text Placeholder 16">
            <a:extLst>
              <a:ext uri="{FF2B5EF4-FFF2-40B4-BE49-F238E27FC236}">
                <a16:creationId xmlns:a16="http://schemas.microsoft.com/office/drawing/2014/main" id="{27466F02-0678-F943-8F23-56CAF32423CF}"/>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1B10C830-33B8-4FFD-B80C-F5AC1478EC79}"/>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Tree>
    <p:extLst>
      <p:ext uri="{BB962C8B-B14F-4D97-AF65-F5344CB8AC3E}">
        <p14:creationId xmlns:p14="http://schemas.microsoft.com/office/powerpoint/2010/main" val="1355957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with 2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1E1D6EA-EAD2-4F00-BA46-75DDCD39E608}"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4" name="Picture Placeholder 2">
            <a:extLst>
              <a:ext uri="{FF2B5EF4-FFF2-40B4-BE49-F238E27FC236}">
                <a16:creationId xmlns:a16="http://schemas.microsoft.com/office/drawing/2014/main" id="{286D4595-CA40-F445-8B8F-37256DEA93C0}"/>
              </a:ext>
            </a:extLst>
          </p:cNvPr>
          <p:cNvSpPr>
            <a:spLocks noGrp="1"/>
          </p:cNvSpPr>
          <p:nvPr>
            <p:ph type="pic" sz="quarter" idx="28"/>
          </p:nvPr>
        </p:nvSpPr>
        <p:spPr>
          <a:xfrm>
            <a:off x="304800" y="4267200"/>
            <a:ext cx="5648400" cy="1790700"/>
          </a:xfrm>
          <a:solidFill>
            <a:schemeClr val="bg2"/>
          </a:solidFill>
        </p:spPr>
        <p:txBody>
          <a:bodyPr anchor="ctr"/>
          <a:lstStyle>
            <a:lvl1pPr marL="0" indent="0" algn="ctr">
              <a:buNone/>
              <a:defRPr/>
            </a:lvl1pPr>
          </a:lstStyle>
          <a:p>
            <a:r>
              <a:rPr lang="en-US" dirty="0"/>
              <a:t>Click icon to add picture</a:t>
            </a:r>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799" y="2438401"/>
            <a:ext cx="5648400"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0270" y="2438401"/>
            <a:ext cx="564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Content Placeholder 2">
            <a:extLst>
              <a:ext uri="{FF2B5EF4-FFF2-40B4-BE49-F238E27FC236}">
                <a16:creationId xmlns:a16="http://schemas.microsoft.com/office/drawing/2014/main" id="{0DC0F5C6-6C6A-45F9-81C8-377E8E4E9BA1}"/>
              </a:ext>
            </a:extLst>
          </p:cNvPr>
          <p:cNvSpPr>
            <a:spLocks noGrp="1"/>
          </p:cNvSpPr>
          <p:nvPr>
            <p:ph sz="quarter" idx="30"/>
          </p:nvPr>
        </p:nvSpPr>
        <p:spPr>
          <a:xfrm>
            <a:off x="30480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2">
            <a:extLst>
              <a:ext uri="{FF2B5EF4-FFF2-40B4-BE49-F238E27FC236}">
                <a16:creationId xmlns:a16="http://schemas.microsoft.com/office/drawing/2014/main" id="{7C1F7A9C-E8B4-4F91-9E4C-DB3CDBD5A1A1}"/>
              </a:ext>
            </a:extLst>
          </p:cNvPr>
          <p:cNvSpPr>
            <a:spLocks noGrp="1"/>
          </p:cNvSpPr>
          <p:nvPr>
            <p:ph type="pic" sz="quarter" idx="31"/>
          </p:nvPr>
        </p:nvSpPr>
        <p:spPr>
          <a:xfrm>
            <a:off x="6240270" y="4267200"/>
            <a:ext cx="5648400" cy="1790700"/>
          </a:xfrm>
          <a:solidFill>
            <a:schemeClr val="bg2"/>
          </a:solidFill>
        </p:spPr>
        <p:txBody>
          <a:bodyPr anchor="ctr"/>
          <a:lstStyle>
            <a:lvl1pPr marL="0" indent="0" algn="ctr">
              <a:buNone/>
              <a:defRPr/>
            </a:lvl1pPr>
          </a:lstStyle>
          <a:p>
            <a:r>
              <a:rPr lang="en-US" dirty="0"/>
              <a:t>Click icon to add picture</a:t>
            </a:r>
          </a:p>
        </p:txBody>
      </p:sp>
      <p:sp>
        <p:nvSpPr>
          <p:cNvPr id="21" name="Content Placeholder 2">
            <a:extLst>
              <a:ext uri="{FF2B5EF4-FFF2-40B4-BE49-F238E27FC236}">
                <a16:creationId xmlns:a16="http://schemas.microsoft.com/office/drawing/2014/main" id="{0E88B939-A4E1-482C-9D4C-4210BED3A863}"/>
              </a:ext>
            </a:extLst>
          </p:cNvPr>
          <p:cNvSpPr>
            <a:spLocks noGrp="1"/>
          </p:cNvSpPr>
          <p:nvPr>
            <p:ph sz="quarter" idx="32"/>
          </p:nvPr>
        </p:nvSpPr>
        <p:spPr>
          <a:xfrm>
            <a:off x="624027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1779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text a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lstStyle>
            <a:lvl1pPr marL="0" indent="0" algn="ctr">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061C653-18A1-4356-8F10-639C95D5A47C}"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15" name="Text Placeholder 16">
            <a:extLst>
              <a:ext uri="{FF2B5EF4-FFF2-40B4-BE49-F238E27FC236}">
                <a16:creationId xmlns:a16="http://schemas.microsoft.com/office/drawing/2014/main" id="{72B7A37E-99B8-2644-B990-D903F9525495}"/>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6" name="Text Placeholder 16">
            <a:extLst>
              <a:ext uri="{FF2B5EF4-FFF2-40B4-BE49-F238E27FC236}">
                <a16:creationId xmlns:a16="http://schemas.microsoft.com/office/drawing/2014/main" id="{4C9EFAFC-B6DA-F143-A517-D3E18B36996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9" name="Text Placeholder 16">
            <a:extLst>
              <a:ext uri="{FF2B5EF4-FFF2-40B4-BE49-F238E27FC236}">
                <a16:creationId xmlns:a16="http://schemas.microsoft.com/office/drawing/2014/main" id="{7A62399D-2E59-2C47-8ACE-9DCC539DA234}"/>
              </a:ext>
            </a:extLst>
          </p:cNvPr>
          <p:cNvSpPr>
            <a:spLocks noGrp="1"/>
          </p:cNvSpPr>
          <p:nvPr>
            <p:ph type="body" sz="quarter" idx="30"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0" name="Text Placeholder 16">
            <a:extLst>
              <a:ext uri="{FF2B5EF4-FFF2-40B4-BE49-F238E27FC236}">
                <a16:creationId xmlns:a16="http://schemas.microsoft.com/office/drawing/2014/main" id="{4589E737-D86C-0044-B274-9235D6BEF615}"/>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17A8A53A-D69A-EA47-8611-B999FBEE5BE5}"/>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2" name="Content Placeholder 2">
            <a:extLst>
              <a:ext uri="{FF2B5EF4-FFF2-40B4-BE49-F238E27FC236}">
                <a16:creationId xmlns:a16="http://schemas.microsoft.com/office/drawing/2014/main" id="{2086F6F8-5473-42E2-B816-10180C316D23}"/>
              </a:ext>
            </a:extLst>
          </p:cNvPr>
          <p:cNvSpPr>
            <a:spLocks noGrp="1"/>
          </p:cNvSpPr>
          <p:nvPr>
            <p:ph sz="quarter" idx="31"/>
          </p:nvPr>
        </p:nvSpPr>
        <p:spPr>
          <a:xfrm>
            <a:off x="304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4F55F6FC-6E73-44EF-80CD-1140A33B1341}"/>
              </a:ext>
            </a:extLst>
          </p:cNvPr>
          <p:cNvSpPr>
            <a:spLocks noGrp="1"/>
          </p:cNvSpPr>
          <p:nvPr>
            <p:ph sz="quarter" idx="32"/>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23387669"/>
      </p:ext>
    </p:extLst>
  </p:cSld>
  <p:clrMapOvr>
    <a:masterClrMapping/>
  </p:clrMapOvr>
  <p:extLst>
    <p:ext uri="{DCECCB84-F9BA-43D5-87BE-67443E8EF086}">
      <p15:sldGuideLst xmlns:p15="http://schemas.microsoft.com/office/powerpoint/2012/main">
        <p15:guide id="1" pos="2640" userDrawn="1">
          <p15:clr>
            <a:srgbClr val="FBAE40"/>
          </p15:clr>
        </p15:guide>
        <p15:guide id="2" pos="508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text and image 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6BD0799-7A75-4551-8D3D-360C69FE4499}"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12" name="Text Placeholder 16">
            <a:extLst>
              <a:ext uri="{FF2B5EF4-FFF2-40B4-BE49-F238E27FC236}">
                <a16:creationId xmlns:a16="http://schemas.microsoft.com/office/drawing/2014/main" id="{6FBDFAD1-18EF-9249-AA8E-7FD55F4C972C}"/>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3" name="Text Placeholder 16">
            <a:extLst>
              <a:ext uri="{FF2B5EF4-FFF2-40B4-BE49-F238E27FC236}">
                <a16:creationId xmlns:a16="http://schemas.microsoft.com/office/drawing/2014/main" id="{FBE4A728-1DFA-CF4B-9A50-1536566EE23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5" name="Text Placeholder 16">
            <a:extLst>
              <a:ext uri="{FF2B5EF4-FFF2-40B4-BE49-F238E27FC236}">
                <a16:creationId xmlns:a16="http://schemas.microsoft.com/office/drawing/2014/main" id="{C096A0CF-D5B5-D24E-AFFE-63635578087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4" name="Picture Placeholder 2">
            <a:extLst>
              <a:ext uri="{FF2B5EF4-FFF2-40B4-BE49-F238E27FC236}">
                <a16:creationId xmlns:a16="http://schemas.microsoft.com/office/drawing/2014/main" id="{BE22894A-7BF7-4FA5-8159-8D2BA1E1B1A7}"/>
              </a:ext>
            </a:extLst>
          </p:cNvPr>
          <p:cNvSpPr>
            <a:spLocks noGrp="1"/>
          </p:cNvSpPr>
          <p:nvPr>
            <p:ph type="pic" sz="quarter" idx="27"/>
          </p:nvPr>
        </p:nvSpPr>
        <p:spPr>
          <a:xfrm>
            <a:off x="304800" y="2438401"/>
            <a:ext cx="3668400" cy="3619498"/>
          </a:xfrm>
          <a:solidFill>
            <a:schemeClr val="bg2"/>
          </a:solidFill>
        </p:spPr>
        <p:txBody>
          <a:bodyPr anchor="ctr"/>
          <a:lstStyle>
            <a:lvl1pPr marL="0" indent="0" algn="ctr">
              <a:buNone/>
              <a:defRPr/>
            </a:lvl1pPr>
          </a:lstStyle>
          <a:p>
            <a:r>
              <a:rPr lang="en-US" dirty="0"/>
              <a:t>Click icon to add picture</a:t>
            </a:r>
          </a:p>
        </p:txBody>
      </p:sp>
      <p:sp>
        <p:nvSpPr>
          <p:cNvPr id="16" name="Text Placeholder 16">
            <a:extLst>
              <a:ext uri="{FF2B5EF4-FFF2-40B4-BE49-F238E27FC236}">
                <a16:creationId xmlns:a16="http://schemas.microsoft.com/office/drawing/2014/main" id="{EBBEBB74-8012-4D75-97C5-3263870E956D}"/>
              </a:ext>
            </a:extLst>
          </p:cNvPr>
          <p:cNvSpPr>
            <a:spLocks noGrp="1"/>
          </p:cNvSpPr>
          <p:nvPr>
            <p:ph type="body" sz="quarter" idx="1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7" name="Text Placeholder 16">
            <a:extLst>
              <a:ext uri="{FF2B5EF4-FFF2-40B4-BE49-F238E27FC236}">
                <a16:creationId xmlns:a16="http://schemas.microsoft.com/office/drawing/2014/main" id="{5B0E1F67-A959-4874-820F-7B91DDFDA71C}"/>
              </a:ext>
            </a:extLst>
          </p:cNvPr>
          <p:cNvSpPr>
            <a:spLocks noGrp="1"/>
          </p:cNvSpPr>
          <p:nvPr>
            <p:ph type="body" sz="quarter" idx="29"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8" name="Content Placeholder 2">
            <a:extLst>
              <a:ext uri="{FF2B5EF4-FFF2-40B4-BE49-F238E27FC236}">
                <a16:creationId xmlns:a16="http://schemas.microsoft.com/office/drawing/2014/main" id="{1E205DEE-F992-42DF-8550-7C1563935E91}"/>
              </a:ext>
            </a:extLst>
          </p:cNvPr>
          <p:cNvSpPr>
            <a:spLocks noGrp="1"/>
          </p:cNvSpPr>
          <p:nvPr>
            <p:ph sz="quarter" idx="31"/>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32B133BD-2CE4-4E72-85FF-45CA6B8D2610}"/>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8413292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5F9666B2-6034-4943-997A-4C6C58FBB80D}"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24" name="Text Placeholder 16">
            <a:extLst>
              <a:ext uri="{FF2B5EF4-FFF2-40B4-BE49-F238E27FC236}">
                <a16:creationId xmlns:a16="http://schemas.microsoft.com/office/drawing/2014/main" id="{418AEA6C-7409-2947-AA24-4A85E0C0157E}"/>
              </a:ext>
            </a:extLst>
          </p:cNvPr>
          <p:cNvSpPr>
            <a:spLocks noGrp="1"/>
          </p:cNvSpPr>
          <p:nvPr>
            <p:ph type="body" sz="quarter" idx="16" hasCustomPrompt="1"/>
          </p:nvPr>
        </p:nvSpPr>
        <p:spPr>
          <a:xfrm>
            <a:off x="304800" y="1562100"/>
            <a:ext cx="11582400" cy="3962400"/>
          </a:xfrm>
        </p:spPr>
        <p:txBody>
          <a:bodyPr lIns="0" tIns="0" rIns="0">
            <a:noAutofit/>
          </a:bodyPr>
          <a:lstStyle>
            <a:lvl1pPr marL="457200" indent="-457200">
              <a:lnSpc>
                <a:spcPts val="2600"/>
              </a:lnSpc>
              <a:buClr>
                <a:schemeClr val="tx2"/>
              </a:buClr>
              <a:buFont typeface="+mj-lt"/>
              <a:buAutoNum type="arabicPeriod"/>
              <a:tabLst>
                <a:tab pos="5649913" algn="r"/>
              </a:tabLst>
              <a:defRPr sz="2400" b="0" spc="0" baseline="0">
                <a:solidFill>
                  <a:schemeClr val="tx1"/>
                </a:solidFill>
              </a:defRPr>
            </a:lvl1pPr>
            <a:lvl2pPr>
              <a:defRPr sz="2000"/>
            </a:lvl2pPr>
            <a:lvl3pPr>
              <a:defRPr sz="1800"/>
            </a:lvl3pPr>
            <a:lvl4pPr>
              <a:defRPr sz="1600"/>
            </a:lvl4pPr>
            <a:lvl5pPr>
              <a:defRPr sz="1600"/>
            </a:lvl5pPr>
          </a:lstStyle>
          <a:p>
            <a:pPr lvl="0"/>
            <a:r>
              <a:rPr lang="en-US" dirty="0"/>
              <a:t>Section 1 title</a:t>
            </a:r>
          </a:p>
          <a:p>
            <a:pPr lvl="0"/>
            <a:r>
              <a:rPr lang="en-US" dirty="0"/>
              <a:t>Section 2 title</a:t>
            </a:r>
          </a:p>
          <a:p>
            <a:pPr lvl="0"/>
            <a:r>
              <a:rPr lang="en-US" dirty="0"/>
              <a:t>Section 3 title</a:t>
            </a:r>
          </a:p>
          <a:p>
            <a:pPr lvl="0"/>
            <a:r>
              <a:rPr lang="en-US" dirty="0"/>
              <a:t>Section 4 title</a:t>
            </a:r>
          </a:p>
          <a:p>
            <a:pPr lvl="0"/>
            <a:r>
              <a:rPr lang="en-US" dirty="0"/>
              <a:t>Section 5 title</a:t>
            </a:r>
          </a:p>
          <a:p>
            <a:pPr lvl="0"/>
            <a:r>
              <a:rPr lang="en-US" dirty="0"/>
              <a:t>Section 6 title</a:t>
            </a:r>
          </a:p>
          <a:p>
            <a:pPr lvl="0"/>
            <a:r>
              <a:rPr lang="en-US" dirty="0"/>
              <a:t>Section 7 title</a:t>
            </a:r>
          </a:p>
          <a:p>
            <a:pPr lvl="0"/>
            <a:r>
              <a:rPr lang="en-US" dirty="0"/>
              <a:t>Section 8 title</a:t>
            </a:r>
          </a:p>
        </p:txBody>
      </p:sp>
      <p:sp>
        <p:nvSpPr>
          <p:cNvPr id="7" name="Text Placeholder 16">
            <a:extLst>
              <a:ext uri="{FF2B5EF4-FFF2-40B4-BE49-F238E27FC236}">
                <a16:creationId xmlns:a16="http://schemas.microsoft.com/office/drawing/2014/main" id="{E5F8CEEA-4E15-4D1C-B9CB-6F0D24251AB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Agenda</a:t>
            </a:r>
          </a:p>
        </p:txBody>
      </p:sp>
    </p:spTree>
    <p:extLst>
      <p:ext uri="{BB962C8B-B14F-4D97-AF65-F5344CB8AC3E}">
        <p14:creationId xmlns:p14="http://schemas.microsoft.com/office/powerpoint/2010/main" val="1067554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text and big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301753" y="2438400"/>
            <a:ext cx="7624800" cy="3619499"/>
          </a:xfrm>
          <a:solidFill>
            <a:schemeClr val="bg2"/>
          </a:solidFill>
        </p:spPr>
        <p:txBody>
          <a:bodyPr anchor="ctr"/>
          <a:lstStyle>
            <a:lvl1pPr marL="0" indent="0" algn="ctr">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881D9CD-F419-4BD4-9D0C-CDBA36C1F4FF}"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F9F713C8-F379-1941-B55D-93D454B0C1DD}"/>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1" name="Text Placeholder 16">
            <a:extLst>
              <a:ext uri="{FF2B5EF4-FFF2-40B4-BE49-F238E27FC236}">
                <a16:creationId xmlns:a16="http://schemas.microsoft.com/office/drawing/2014/main" id="{2BB370E7-27AB-9C4D-A521-5FFF484A194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F254E58C-1384-4F43-A525-280A48A7974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6" name="Text Placeholder 16">
            <a:extLst>
              <a:ext uri="{FF2B5EF4-FFF2-40B4-BE49-F238E27FC236}">
                <a16:creationId xmlns:a16="http://schemas.microsoft.com/office/drawing/2014/main" id="{25216A43-8E5C-2F48-9064-BCC3AF7648FE}"/>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3" name="Content Placeholder 2">
            <a:extLst>
              <a:ext uri="{FF2B5EF4-FFF2-40B4-BE49-F238E27FC236}">
                <a16:creationId xmlns:a16="http://schemas.microsoft.com/office/drawing/2014/main" id="{3A93A2D7-578C-4779-8FF8-3C326CC4E543}"/>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562237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two rows text image With box">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noAutofit/>
          </a:bodyPr>
          <a:lstStyle>
            <a:lvl1pPr marL="0" indent="0" algn="ctr">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8596603D-ABDC-4300-B27C-F04463A90C96}"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noAutofit/>
          </a:bodyPr>
          <a:lstStyle/>
          <a:p>
            <a:fld id="{731A1681-B67C-634E-B9F8-D054051C2089}" type="slidenum">
              <a:rPr lang="en-US" smtClean="0"/>
              <a:t>‹#›</a:t>
            </a:fld>
            <a:endParaRPr lang="en-US" dirty="0"/>
          </a:p>
        </p:txBody>
      </p:sp>
      <p:sp>
        <p:nvSpPr>
          <p:cNvPr id="23" name="Text Placeholder 16">
            <a:extLst>
              <a:ext uri="{FF2B5EF4-FFF2-40B4-BE49-F238E27FC236}">
                <a16:creationId xmlns:a16="http://schemas.microsoft.com/office/drawing/2014/main" id="{A21675C7-0F45-834C-9AFE-17F706A9A3B3}"/>
              </a:ext>
            </a:extLst>
          </p:cNvPr>
          <p:cNvSpPr>
            <a:spLocks noGrp="1"/>
          </p:cNvSpPr>
          <p:nvPr>
            <p:ph type="body" sz="quarter" idx="13" hasCustomPrompt="1"/>
          </p:nvPr>
        </p:nvSpPr>
        <p:spPr>
          <a:xfrm>
            <a:off x="304800" y="304800"/>
            <a:ext cx="5646736"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4" name="Text Placeholder 16">
            <a:extLst>
              <a:ext uri="{FF2B5EF4-FFF2-40B4-BE49-F238E27FC236}">
                <a16:creationId xmlns:a16="http://schemas.microsoft.com/office/drawing/2014/main" id="{DEE42758-A1F2-7641-8687-61ABAE0F5EF5}"/>
              </a:ext>
            </a:extLst>
          </p:cNvPr>
          <p:cNvSpPr>
            <a:spLocks noGrp="1"/>
          </p:cNvSpPr>
          <p:nvPr>
            <p:ph type="body" sz="quarter" idx="14" hasCustomPrompt="1"/>
          </p:nvPr>
        </p:nvSpPr>
        <p:spPr>
          <a:xfrm>
            <a:off x="304800" y="671605"/>
            <a:ext cx="5646736"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4" name="Text Placeholder 16">
            <a:extLst>
              <a:ext uri="{FF2B5EF4-FFF2-40B4-BE49-F238E27FC236}">
                <a16:creationId xmlns:a16="http://schemas.microsoft.com/office/drawing/2014/main" id="{214EADD8-34BA-194B-B197-0576E38FA999}"/>
              </a:ext>
            </a:extLst>
          </p:cNvPr>
          <p:cNvSpPr>
            <a:spLocks noGrp="1"/>
          </p:cNvSpPr>
          <p:nvPr>
            <p:ph type="body" sz="quarter" idx="36"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5" name="Text Placeholder 16">
            <a:extLst>
              <a:ext uri="{FF2B5EF4-FFF2-40B4-BE49-F238E27FC236}">
                <a16:creationId xmlns:a16="http://schemas.microsoft.com/office/drawing/2014/main" id="{41E438DA-1429-5745-8B3C-C0F67FA0390D}"/>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6" name="Text Placeholder 16">
            <a:extLst>
              <a:ext uri="{FF2B5EF4-FFF2-40B4-BE49-F238E27FC236}">
                <a16:creationId xmlns:a16="http://schemas.microsoft.com/office/drawing/2014/main" id="{9B116796-9BF0-DC43-8508-B70D7A99CFC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7" name="Text Placeholder 16">
            <a:extLst>
              <a:ext uri="{FF2B5EF4-FFF2-40B4-BE49-F238E27FC236}">
                <a16:creationId xmlns:a16="http://schemas.microsoft.com/office/drawing/2014/main" id="{E3082AF6-9FE4-A843-BE78-964194A87B2F}"/>
              </a:ext>
            </a:extLst>
          </p:cNvPr>
          <p:cNvSpPr>
            <a:spLocks noGrp="1"/>
          </p:cNvSpPr>
          <p:nvPr>
            <p:ph type="body" sz="quarter" idx="34" hasCustomPrompt="1"/>
          </p:nvPr>
        </p:nvSpPr>
        <p:spPr>
          <a:xfrm>
            <a:off x="304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8" name="Text Placeholder 16">
            <a:extLst>
              <a:ext uri="{FF2B5EF4-FFF2-40B4-BE49-F238E27FC236}">
                <a16:creationId xmlns:a16="http://schemas.microsoft.com/office/drawing/2014/main" id="{A9A2D823-9623-CC4F-9FF7-D482E1ED113E}"/>
              </a:ext>
            </a:extLst>
          </p:cNvPr>
          <p:cNvSpPr>
            <a:spLocks noGrp="1"/>
          </p:cNvSpPr>
          <p:nvPr>
            <p:ph type="body" sz="quarter" idx="35" hasCustomPrompt="1"/>
          </p:nvPr>
        </p:nvSpPr>
        <p:spPr>
          <a:xfrm>
            <a:off x="4261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7" name="Content Placeholder 2">
            <a:extLst>
              <a:ext uri="{FF2B5EF4-FFF2-40B4-BE49-F238E27FC236}">
                <a16:creationId xmlns:a16="http://schemas.microsoft.com/office/drawing/2014/main" id="{4D1DC5A3-9462-481D-9A62-45EF3D3413A1}"/>
              </a:ext>
            </a:extLst>
          </p:cNvPr>
          <p:cNvSpPr>
            <a:spLocks noGrp="1"/>
          </p:cNvSpPr>
          <p:nvPr>
            <p:ph sz="quarter" idx="32"/>
          </p:nvPr>
        </p:nvSpPr>
        <p:spPr>
          <a:xfrm>
            <a:off x="304799" y="278672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a:extLst>
              <a:ext uri="{FF2B5EF4-FFF2-40B4-BE49-F238E27FC236}">
                <a16:creationId xmlns:a16="http://schemas.microsoft.com/office/drawing/2014/main" id="{FD802E3F-0B2F-4AFF-B318-DE2906EA1A5F}"/>
              </a:ext>
            </a:extLst>
          </p:cNvPr>
          <p:cNvSpPr>
            <a:spLocks noGrp="1"/>
          </p:cNvSpPr>
          <p:nvPr>
            <p:ph sz="quarter" idx="39"/>
          </p:nvPr>
        </p:nvSpPr>
        <p:spPr>
          <a:xfrm>
            <a:off x="4261800" y="278672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DAE5438C-C9E7-40CD-AD1B-4FBABD03CD5D}"/>
              </a:ext>
            </a:extLst>
          </p:cNvPr>
          <p:cNvSpPr>
            <a:spLocks noGrp="1"/>
          </p:cNvSpPr>
          <p:nvPr>
            <p:ph sz="quarter" idx="40"/>
          </p:nvPr>
        </p:nvSpPr>
        <p:spPr>
          <a:xfrm>
            <a:off x="304799"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F4BD8D88-7A0E-4EFF-A5AF-1232FA54BFE9}"/>
              </a:ext>
            </a:extLst>
          </p:cNvPr>
          <p:cNvSpPr>
            <a:spLocks noGrp="1"/>
          </p:cNvSpPr>
          <p:nvPr>
            <p:ph sz="quarter" idx="41"/>
          </p:nvPr>
        </p:nvSpPr>
        <p:spPr>
          <a:xfrm>
            <a:off x="4261800"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2872171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text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754F9402-5220-4FD4-9A5F-F84C0BEBE1CB}"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18" name="Text Placeholder 16">
            <a:extLst>
              <a:ext uri="{FF2B5EF4-FFF2-40B4-BE49-F238E27FC236}">
                <a16:creationId xmlns:a16="http://schemas.microsoft.com/office/drawing/2014/main" id="{9DD4D6E1-A55F-F042-97FE-72D99E67B9CB}"/>
              </a:ext>
            </a:extLst>
          </p:cNvPr>
          <p:cNvSpPr>
            <a:spLocks noGrp="1"/>
          </p:cNvSpPr>
          <p:nvPr>
            <p:ph type="body" sz="quarter" idx="30" hasCustomPrompt="1"/>
          </p:nvPr>
        </p:nvSpPr>
        <p:spPr>
          <a:xfrm>
            <a:off x="304800" y="1565686"/>
            <a:ext cx="5646737"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9" name="Text Placeholder 16">
            <a:extLst>
              <a:ext uri="{FF2B5EF4-FFF2-40B4-BE49-F238E27FC236}">
                <a16:creationId xmlns:a16="http://schemas.microsoft.com/office/drawing/2014/main" id="{C116932D-B05A-7645-9272-EDE7516FC07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0" name="Text Placeholder 16">
            <a:extLst>
              <a:ext uri="{FF2B5EF4-FFF2-40B4-BE49-F238E27FC236}">
                <a16:creationId xmlns:a16="http://schemas.microsoft.com/office/drawing/2014/main" id="{62596BA9-3210-5A48-9324-5A3BD4462CA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Text Placeholder 16">
            <a:extLst>
              <a:ext uri="{FF2B5EF4-FFF2-40B4-BE49-F238E27FC236}">
                <a16:creationId xmlns:a16="http://schemas.microsoft.com/office/drawing/2014/main" id="{1B64BE6E-B7B0-4375-A521-C6DFABA4D62B}"/>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44DEFB92-1664-407E-B228-6026564A3AA8}"/>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2" name="Content Placeholder 2">
            <a:extLst>
              <a:ext uri="{FF2B5EF4-FFF2-40B4-BE49-F238E27FC236}">
                <a16:creationId xmlns:a16="http://schemas.microsoft.com/office/drawing/2014/main" id="{090CFFDF-35BF-4B25-AD9F-F267C1E50497}"/>
              </a:ext>
            </a:extLst>
          </p:cNvPr>
          <p:cNvSpPr>
            <a:spLocks noGrp="1"/>
          </p:cNvSpPr>
          <p:nvPr>
            <p:ph sz="quarter" idx="32"/>
          </p:nvPr>
        </p:nvSpPr>
        <p:spPr>
          <a:xfrm>
            <a:off x="304799"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420A3297-24C8-4CAF-A85E-2A4393C49E6A}"/>
              </a:ext>
            </a:extLst>
          </p:cNvPr>
          <p:cNvSpPr>
            <a:spLocks noGrp="1"/>
          </p:cNvSpPr>
          <p:nvPr>
            <p:ph sz="quarter" idx="39"/>
          </p:nvPr>
        </p:nvSpPr>
        <p:spPr>
          <a:xfrm>
            <a:off x="4261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16">
            <a:extLst>
              <a:ext uri="{FF2B5EF4-FFF2-40B4-BE49-F238E27FC236}">
                <a16:creationId xmlns:a16="http://schemas.microsoft.com/office/drawing/2014/main" id="{72CCA869-F499-4E3E-BBB1-83D00BD9399F}"/>
              </a:ext>
            </a:extLst>
          </p:cNvPr>
          <p:cNvSpPr>
            <a:spLocks noGrp="1"/>
          </p:cNvSpPr>
          <p:nvPr>
            <p:ph type="body" sz="quarter" idx="4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5" name="Content Placeholder 2">
            <a:extLst>
              <a:ext uri="{FF2B5EF4-FFF2-40B4-BE49-F238E27FC236}">
                <a16:creationId xmlns:a16="http://schemas.microsoft.com/office/drawing/2014/main" id="{57D9ED52-4F6D-4032-8EA4-27FE8C520D91}"/>
              </a:ext>
            </a:extLst>
          </p:cNvPr>
          <p:cNvSpPr>
            <a:spLocks noGrp="1"/>
          </p:cNvSpPr>
          <p:nvPr>
            <p:ph sz="quarter" idx="41"/>
          </p:nvPr>
        </p:nvSpPr>
        <p:spPr>
          <a:xfrm>
            <a:off x="8218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2">
            <a:extLst>
              <a:ext uri="{FF2B5EF4-FFF2-40B4-BE49-F238E27FC236}">
                <a16:creationId xmlns:a16="http://schemas.microsoft.com/office/drawing/2014/main" id="{B66836EB-0FC7-4AD1-91D2-C3449261B48A}"/>
              </a:ext>
            </a:extLst>
          </p:cNvPr>
          <p:cNvSpPr>
            <a:spLocks noGrp="1"/>
          </p:cNvSpPr>
          <p:nvPr>
            <p:ph type="pic" sz="quarter" idx="27"/>
          </p:nvPr>
        </p:nvSpPr>
        <p:spPr>
          <a:xfrm>
            <a:off x="8218800" y="4267199"/>
            <a:ext cx="3668400" cy="1790699"/>
          </a:xfrm>
          <a:solidFill>
            <a:schemeClr val="bg2"/>
          </a:solidFill>
        </p:spPr>
        <p:txBody>
          <a:bodyPr anchor="ctr">
            <a:noAutofit/>
          </a:bodyPr>
          <a:lstStyle>
            <a:lvl1pPr marL="0" indent="0" algn="ctr">
              <a:buNone/>
              <a:defRPr/>
            </a:lvl1pPr>
          </a:lstStyle>
          <a:p>
            <a:r>
              <a:rPr lang="en-US" dirty="0"/>
              <a:t>Click icon to add picture</a:t>
            </a:r>
          </a:p>
        </p:txBody>
      </p:sp>
      <p:sp>
        <p:nvSpPr>
          <p:cNvPr id="27" name="Picture Placeholder 2">
            <a:extLst>
              <a:ext uri="{FF2B5EF4-FFF2-40B4-BE49-F238E27FC236}">
                <a16:creationId xmlns:a16="http://schemas.microsoft.com/office/drawing/2014/main" id="{C55AC7BC-34A7-465D-B033-A277BBB8591A}"/>
              </a:ext>
            </a:extLst>
          </p:cNvPr>
          <p:cNvSpPr>
            <a:spLocks noGrp="1"/>
          </p:cNvSpPr>
          <p:nvPr>
            <p:ph type="pic" sz="quarter" idx="42"/>
          </p:nvPr>
        </p:nvSpPr>
        <p:spPr>
          <a:xfrm>
            <a:off x="4261799" y="4267199"/>
            <a:ext cx="3668400" cy="1790699"/>
          </a:xfrm>
          <a:solidFill>
            <a:schemeClr val="bg2"/>
          </a:solidFill>
        </p:spPr>
        <p:txBody>
          <a:bodyPr anchor="ctr">
            <a:noAutofit/>
          </a:bodyPr>
          <a:lstStyle>
            <a:lvl1pPr marL="0" indent="0" algn="ctr">
              <a:buNone/>
              <a:defRPr/>
            </a:lvl1pPr>
          </a:lstStyle>
          <a:p>
            <a:r>
              <a:rPr lang="en-US" dirty="0"/>
              <a:t>Click icon to add picture</a:t>
            </a:r>
          </a:p>
        </p:txBody>
      </p:sp>
      <p:sp>
        <p:nvSpPr>
          <p:cNvPr id="35" name="Picture Placeholder 2">
            <a:extLst>
              <a:ext uri="{FF2B5EF4-FFF2-40B4-BE49-F238E27FC236}">
                <a16:creationId xmlns:a16="http://schemas.microsoft.com/office/drawing/2014/main" id="{720B87CF-381E-489E-A8E2-075F491D6684}"/>
              </a:ext>
            </a:extLst>
          </p:cNvPr>
          <p:cNvSpPr>
            <a:spLocks noGrp="1"/>
          </p:cNvSpPr>
          <p:nvPr>
            <p:ph type="pic" sz="quarter" idx="43"/>
          </p:nvPr>
        </p:nvSpPr>
        <p:spPr>
          <a:xfrm>
            <a:off x="304800" y="4267199"/>
            <a:ext cx="3668400" cy="1790699"/>
          </a:xfrm>
          <a:solidFill>
            <a:schemeClr val="bg2"/>
          </a:solidFill>
        </p:spPr>
        <p:txBody>
          <a:bodyPr anchor="ctr">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3967874588"/>
      </p:ext>
    </p:extLst>
  </p:cSld>
  <p:clrMapOvr>
    <a:masterClrMapping/>
  </p:clrMapOvr>
  <p:extLst>
    <p:ext uri="{DCECCB84-F9BA-43D5-87BE-67443E8EF086}">
      <p15:sldGuideLst xmlns:p15="http://schemas.microsoft.com/office/powerpoint/2012/main">
        <p15:guide id="3" orient="horz" pos="26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lumn text and 2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0043B8-FBC1-2947-A7F7-A0E55DD9AA90}"/>
              </a:ext>
            </a:extLst>
          </p:cNvPr>
          <p:cNvSpPr>
            <a:spLocks noGrp="1"/>
          </p:cNvSpPr>
          <p:nvPr>
            <p:ph type="pic" sz="quarter" idx="29"/>
          </p:nvPr>
        </p:nvSpPr>
        <p:spPr>
          <a:xfrm>
            <a:off x="3271968" y="2438400"/>
            <a:ext cx="2674800" cy="3619500"/>
          </a:xfrm>
          <a:solidFill>
            <a:schemeClr val="bg2"/>
          </a:solidFill>
        </p:spPr>
        <p:txBody>
          <a:bodyPr anchor="ctr"/>
          <a:lstStyle>
            <a:lvl1pPr marL="0" indent="0" algn="ctr">
              <a:spcBef>
                <a:spcPts val="200"/>
              </a:spcBef>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B280C16-2089-4CD8-843A-009052366184}"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23" name="Picture Placeholder 2">
            <a:extLst>
              <a:ext uri="{FF2B5EF4-FFF2-40B4-BE49-F238E27FC236}">
                <a16:creationId xmlns:a16="http://schemas.microsoft.com/office/drawing/2014/main" id="{93119D81-EA90-7E41-BC3D-94DDBCE9997D}"/>
              </a:ext>
            </a:extLst>
          </p:cNvPr>
          <p:cNvSpPr>
            <a:spLocks noGrp="1"/>
          </p:cNvSpPr>
          <p:nvPr>
            <p:ph type="pic" sz="quarter" idx="30"/>
          </p:nvPr>
        </p:nvSpPr>
        <p:spPr>
          <a:xfrm>
            <a:off x="9212400" y="2438400"/>
            <a:ext cx="2674800" cy="3619500"/>
          </a:xfrm>
          <a:solidFill>
            <a:schemeClr val="bg2"/>
          </a:solidFill>
        </p:spPr>
        <p:txBody>
          <a:bodyPr anchor="ctr"/>
          <a:lstStyle>
            <a:lvl1pPr marL="0" indent="0" algn="ctr">
              <a:buNone/>
              <a:defRPr/>
            </a:lvl1pPr>
          </a:lstStyle>
          <a:p>
            <a:r>
              <a:rPr lang="en-US" dirty="0"/>
              <a:t>Click icon to add picture</a:t>
            </a:r>
          </a:p>
        </p:txBody>
      </p:sp>
      <p:sp>
        <p:nvSpPr>
          <p:cNvPr id="13" name="Text Placeholder 16">
            <a:extLst>
              <a:ext uri="{FF2B5EF4-FFF2-40B4-BE49-F238E27FC236}">
                <a16:creationId xmlns:a16="http://schemas.microsoft.com/office/drawing/2014/main" id="{0AE4A5F8-9EC9-2B46-ACDC-B99F42B79E0D}"/>
              </a:ext>
            </a:extLst>
          </p:cNvPr>
          <p:cNvSpPr>
            <a:spLocks noGrp="1"/>
          </p:cNvSpPr>
          <p:nvPr>
            <p:ph type="body" sz="quarter" idx="31"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4" name="Text Placeholder 16">
            <a:extLst>
              <a:ext uri="{FF2B5EF4-FFF2-40B4-BE49-F238E27FC236}">
                <a16:creationId xmlns:a16="http://schemas.microsoft.com/office/drawing/2014/main" id="{1AC90978-42A5-3049-BA7B-DFA348ECD3F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5" name="Text Placeholder 16">
            <a:extLst>
              <a:ext uri="{FF2B5EF4-FFF2-40B4-BE49-F238E27FC236}">
                <a16:creationId xmlns:a16="http://schemas.microsoft.com/office/drawing/2014/main" id="{10CA90C3-75AC-2246-9289-1CC6115C36F7}"/>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2" name="Text Placeholder 16">
            <a:extLst>
              <a:ext uri="{FF2B5EF4-FFF2-40B4-BE49-F238E27FC236}">
                <a16:creationId xmlns:a16="http://schemas.microsoft.com/office/drawing/2014/main" id="{6EE54CF9-EA6C-6241-B79C-8A96D5632D5C}"/>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4" name="Text Placeholder 16">
            <a:extLst>
              <a:ext uri="{FF2B5EF4-FFF2-40B4-BE49-F238E27FC236}">
                <a16:creationId xmlns:a16="http://schemas.microsoft.com/office/drawing/2014/main" id="{2E56715E-D252-494B-A2F8-30D38730643D}"/>
              </a:ext>
            </a:extLst>
          </p:cNvPr>
          <p:cNvSpPr>
            <a:spLocks noGrp="1"/>
          </p:cNvSpPr>
          <p:nvPr>
            <p:ph type="body" sz="quarter" idx="25" hasCustomPrompt="1"/>
          </p:nvPr>
        </p:nvSpPr>
        <p:spPr>
          <a:xfrm>
            <a:off x="62432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5" name="Text Placeholder 9">
            <a:extLst>
              <a:ext uri="{FF2B5EF4-FFF2-40B4-BE49-F238E27FC236}">
                <a16:creationId xmlns:a16="http://schemas.microsoft.com/office/drawing/2014/main" id="{58720257-AE19-3A43-BD7D-861FF3A8F3F4}"/>
              </a:ext>
            </a:extLst>
          </p:cNvPr>
          <p:cNvSpPr>
            <a:spLocks noGrp="1"/>
          </p:cNvSpPr>
          <p:nvPr>
            <p:ph type="body" sz="quarter" idx="34"/>
          </p:nvPr>
        </p:nvSpPr>
        <p:spPr>
          <a:xfrm>
            <a:off x="301752"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9">
            <a:extLst>
              <a:ext uri="{FF2B5EF4-FFF2-40B4-BE49-F238E27FC236}">
                <a16:creationId xmlns:a16="http://schemas.microsoft.com/office/drawing/2014/main" id="{815EDCB1-6B44-9241-8717-6232CA216E17}"/>
              </a:ext>
            </a:extLst>
          </p:cNvPr>
          <p:cNvSpPr>
            <a:spLocks noGrp="1"/>
          </p:cNvSpPr>
          <p:nvPr>
            <p:ph type="body" sz="quarter" idx="36"/>
          </p:nvPr>
        </p:nvSpPr>
        <p:spPr>
          <a:xfrm>
            <a:off x="6242184"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542416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204F32A-8463-46F6-8056-D595A2F72873}"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3" name="Picture Placeholder 2">
            <a:extLst>
              <a:ext uri="{FF2B5EF4-FFF2-40B4-BE49-F238E27FC236}">
                <a16:creationId xmlns:a16="http://schemas.microsoft.com/office/drawing/2014/main" id="{1C25D023-9C12-9345-812D-B6690E745430}"/>
              </a:ext>
            </a:extLst>
          </p:cNvPr>
          <p:cNvSpPr>
            <a:spLocks noGrp="1"/>
          </p:cNvSpPr>
          <p:nvPr>
            <p:ph type="pic" sz="quarter" idx="29"/>
          </p:nvPr>
        </p:nvSpPr>
        <p:spPr>
          <a:xfrm>
            <a:off x="304799"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27" name="Text Placeholder 16">
            <a:extLst>
              <a:ext uri="{FF2B5EF4-FFF2-40B4-BE49-F238E27FC236}">
                <a16:creationId xmlns:a16="http://schemas.microsoft.com/office/drawing/2014/main" id="{550B020E-74AD-5549-AB1F-1EFEAAEC4C79}"/>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42" name="Text Placeholder 16">
            <a:extLst>
              <a:ext uri="{FF2B5EF4-FFF2-40B4-BE49-F238E27FC236}">
                <a16:creationId xmlns:a16="http://schemas.microsoft.com/office/drawing/2014/main" id="{D4F076BE-DFC3-844F-AA9C-F177BC3A060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3" name="Text Placeholder 16">
            <a:extLst>
              <a:ext uri="{FF2B5EF4-FFF2-40B4-BE49-F238E27FC236}">
                <a16:creationId xmlns:a16="http://schemas.microsoft.com/office/drawing/2014/main" id="{B8C6284C-89D5-A54B-AF5C-640149A2E2AA}"/>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4" name="Picture Placeholder 2">
            <a:extLst>
              <a:ext uri="{FF2B5EF4-FFF2-40B4-BE49-F238E27FC236}">
                <a16:creationId xmlns:a16="http://schemas.microsoft.com/office/drawing/2014/main" id="{1424F8EC-E416-474A-8768-EB8A1231EFBE}"/>
              </a:ext>
            </a:extLst>
          </p:cNvPr>
          <p:cNvSpPr>
            <a:spLocks noGrp="1"/>
          </p:cNvSpPr>
          <p:nvPr>
            <p:ph type="pic" sz="quarter" idx="38"/>
          </p:nvPr>
        </p:nvSpPr>
        <p:spPr>
          <a:xfrm>
            <a:off x="3273999"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45" name="Picture Placeholder 2">
            <a:extLst>
              <a:ext uri="{FF2B5EF4-FFF2-40B4-BE49-F238E27FC236}">
                <a16:creationId xmlns:a16="http://schemas.microsoft.com/office/drawing/2014/main" id="{397292A1-3A62-5B44-9BDB-84B3934BE390}"/>
              </a:ext>
            </a:extLst>
          </p:cNvPr>
          <p:cNvSpPr>
            <a:spLocks noGrp="1"/>
          </p:cNvSpPr>
          <p:nvPr>
            <p:ph type="pic" sz="quarter" idx="39"/>
          </p:nvPr>
        </p:nvSpPr>
        <p:spPr>
          <a:xfrm>
            <a:off x="6243199"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46" name="Picture Placeholder 2">
            <a:extLst>
              <a:ext uri="{FF2B5EF4-FFF2-40B4-BE49-F238E27FC236}">
                <a16:creationId xmlns:a16="http://schemas.microsoft.com/office/drawing/2014/main" id="{D03353DF-1711-5A45-A76E-726C78A41AAD}"/>
              </a:ext>
            </a:extLst>
          </p:cNvPr>
          <p:cNvSpPr>
            <a:spLocks noGrp="1"/>
          </p:cNvSpPr>
          <p:nvPr>
            <p:ph type="pic" sz="quarter" idx="40"/>
          </p:nvPr>
        </p:nvSpPr>
        <p:spPr>
          <a:xfrm>
            <a:off x="9212400"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28" name="Text Placeholder 16">
            <a:extLst>
              <a:ext uri="{FF2B5EF4-FFF2-40B4-BE49-F238E27FC236}">
                <a16:creationId xmlns:a16="http://schemas.microsoft.com/office/drawing/2014/main" id="{CBA0F8F6-6A61-9843-9558-10BFD1891235}"/>
              </a:ext>
            </a:extLst>
          </p:cNvPr>
          <p:cNvSpPr>
            <a:spLocks noGrp="1"/>
          </p:cNvSpPr>
          <p:nvPr>
            <p:ph type="body" sz="quarter" idx="18" hasCustomPrompt="1"/>
          </p:nvPr>
        </p:nvSpPr>
        <p:spPr>
          <a:xfrm>
            <a:off x="305561"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0" name="Text Placeholder 16">
            <a:extLst>
              <a:ext uri="{FF2B5EF4-FFF2-40B4-BE49-F238E27FC236}">
                <a16:creationId xmlns:a16="http://schemas.microsoft.com/office/drawing/2014/main" id="{B51B33A6-EECE-9343-9630-464EF332B7C5}"/>
              </a:ext>
            </a:extLst>
          </p:cNvPr>
          <p:cNvSpPr>
            <a:spLocks noGrp="1"/>
          </p:cNvSpPr>
          <p:nvPr>
            <p:ph type="body" sz="quarter" idx="25" hasCustomPrompt="1"/>
          </p:nvPr>
        </p:nvSpPr>
        <p:spPr>
          <a:xfrm>
            <a:off x="6243453"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2" name="Text Placeholder 16">
            <a:extLst>
              <a:ext uri="{FF2B5EF4-FFF2-40B4-BE49-F238E27FC236}">
                <a16:creationId xmlns:a16="http://schemas.microsoft.com/office/drawing/2014/main" id="{7F5159CC-226F-494B-9420-C780DE7F2D80}"/>
              </a:ext>
            </a:extLst>
          </p:cNvPr>
          <p:cNvSpPr>
            <a:spLocks noGrp="1"/>
          </p:cNvSpPr>
          <p:nvPr>
            <p:ph type="body" sz="quarter" idx="30" hasCustomPrompt="1"/>
          </p:nvPr>
        </p:nvSpPr>
        <p:spPr>
          <a:xfrm>
            <a:off x="327450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5" name="Text Placeholder 16">
            <a:extLst>
              <a:ext uri="{FF2B5EF4-FFF2-40B4-BE49-F238E27FC236}">
                <a16:creationId xmlns:a16="http://schemas.microsoft.com/office/drawing/2014/main" id="{4FC00EB7-3318-2A4F-BF05-85E4633DA26D}"/>
              </a:ext>
            </a:extLst>
          </p:cNvPr>
          <p:cNvSpPr>
            <a:spLocks noGrp="1"/>
          </p:cNvSpPr>
          <p:nvPr>
            <p:ph type="body" sz="quarter" idx="32" hasCustomPrompt="1"/>
          </p:nvPr>
        </p:nvSpPr>
        <p:spPr>
          <a:xfrm>
            <a:off x="92124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6" name="Text Placeholder 9">
            <a:extLst>
              <a:ext uri="{FF2B5EF4-FFF2-40B4-BE49-F238E27FC236}">
                <a16:creationId xmlns:a16="http://schemas.microsoft.com/office/drawing/2014/main" id="{02194771-AC2E-B148-AB76-52A2824C1432}"/>
              </a:ext>
            </a:extLst>
          </p:cNvPr>
          <p:cNvSpPr>
            <a:spLocks noGrp="1"/>
          </p:cNvSpPr>
          <p:nvPr>
            <p:ph type="body" sz="quarter" idx="41"/>
          </p:nvPr>
        </p:nvSpPr>
        <p:spPr>
          <a:xfrm>
            <a:off x="301752"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9">
            <a:extLst>
              <a:ext uri="{FF2B5EF4-FFF2-40B4-BE49-F238E27FC236}">
                <a16:creationId xmlns:a16="http://schemas.microsoft.com/office/drawing/2014/main" id="{011118F2-734E-064B-89DE-9DD6D58E32C3}"/>
              </a:ext>
            </a:extLst>
          </p:cNvPr>
          <p:cNvSpPr>
            <a:spLocks noGrp="1"/>
          </p:cNvSpPr>
          <p:nvPr>
            <p:ph type="body" sz="quarter" idx="35"/>
          </p:nvPr>
        </p:nvSpPr>
        <p:spPr>
          <a:xfrm>
            <a:off x="3271968"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9">
            <a:extLst>
              <a:ext uri="{FF2B5EF4-FFF2-40B4-BE49-F238E27FC236}">
                <a16:creationId xmlns:a16="http://schemas.microsoft.com/office/drawing/2014/main" id="{DDA2D5DC-037C-0547-A503-BB553F9D0E20}"/>
              </a:ext>
            </a:extLst>
          </p:cNvPr>
          <p:cNvSpPr>
            <a:spLocks noGrp="1"/>
          </p:cNvSpPr>
          <p:nvPr>
            <p:ph type="body" sz="quarter" idx="42"/>
          </p:nvPr>
        </p:nvSpPr>
        <p:spPr>
          <a:xfrm>
            <a:off x="6242184"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9">
            <a:extLst>
              <a:ext uri="{FF2B5EF4-FFF2-40B4-BE49-F238E27FC236}">
                <a16:creationId xmlns:a16="http://schemas.microsoft.com/office/drawing/2014/main" id="{0713487C-513F-0C4B-948A-0BE40CA6EAB0}"/>
              </a:ext>
            </a:extLst>
          </p:cNvPr>
          <p:cNvSpPr>
            <a:spLocks noGrp="1"/>
          </p:cNvSpPr>
          <p:nvPr>
            <p:ph type="body" sz="quarter" idx="37"/>
          </p:nvPr>
        </p:nvSpPr>
        <p:spPr>
          <a:xfrm>
            <a:off x="9212400"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6070924"/>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68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va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627F324E-0C26-4676-A255-85798CE8718C}"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29" name="Text Placeholder 16">
            <a:extLst>
              <a:ext uri="{FF2B5EF4-FFF2-40B4-BE49-F238E27FC236}">
                <a16:creationId xmlns:a16="http://schemas.microsoft.com/office/drawing/2014/main" id="{9FF702D4-B98B-C148-90CE-C2BCC372175C}"/>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9" name="Picture Placeholder 2">
            <a:extLst>
              <a:ext uri="{FF2B5EF4-FFF2-40B4-BE49-F238E27FC236}">
                <a16:creationId xmlns:a16="http://schemas.microsoft.com/office/drawing/2014/main" id="{A53E2544-7F60-4ECF-8078-48286AFFE28C}"/>
              </a:ext>
            </a:extLst>
          </p:cNvPr>
          <p:cNvSpPr>
            <a:spLocks noGrp="1"/>
          </p:cNvSpPr>
          <p:nvPr>
            <p:ph type="pic" sz="quarter" idx="29"/>
          </p:nvPr>
        </p:nvSpPr>
        <p:spPr>
          <a:xfrm>
            <a:off x="304799"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28" name="Picture Placeholder 2">
            <a:extLst>
              <a:ext uri="{FF2B5EF4-FFF2-40B4-BE49-F238E27FC236}">
                <a16:creationId xmlns:a16="http://schemas.microsoft.com/office/drawing/2014/main" id="{2EACD1E7-67E4-4379-806E-EF5226C77EF0}"/>
              </a:ext>
            </a:extLst>
          </p:cNvPr>
          <p:cNvSpPr>
            <a:spLocks noGrp="1"/>
          </p:cNvSpPr>
          <p:nvPr>
            <p:ph type="pic" sz="quarter" idx="38"/>
          </p:nvPr>
        </p:nvSpPr>
        <p:spPr>
          <a:xfrm>
            <a:off x="3273999"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30" name="Picture Placeholder 2">
            <a:extLst>
              <a:ext uri="{FF2B5EF4-FFF2-40B4-BE49-F238E27FC236}">
                <a16:creationId xmlns:a16="http://schemas.microsoft.com/office/drawing/2014/main" id="{C17407CC-C27C-4059-8476-6AC968E27F00}"/>
              </a:ext>
            </a:extLst>
          </p:cNvPr>
          <p:cNvSpPr>
            <a:spLocks noGrp="1"/>
          </p:cNvSpPr>
          <p:nvPr>
            <p:ph type="pic" sz="quarter" idx="39"/>
          </p:nvPr>
        </p:nvSpPr>
        <p:spPr>
          <a:xfrm>
            <a:off x="6243199"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32" name="Picture Placeholder 2">
            <a:extLst>
              <a:ext uri="{FF2B5EF4-FFF2-40B4-BE49-F238E27FC236}">
                <a16:creationId xmlns:a16="http://schemas.microsoft.com/office/drawing/2014/main" id="{F75B8DCC-5099-4A2A-93C0-DD81ECEEE7AA}"/>
              </a:ext>
            </a:extLst>
          </p:cNvPr>
          <p:cNvSpPr>
            <a:spLocks noGrp="1"/>
          </p:cNvSpPr>
          <p:nvPr>
            <p:ph type="pic" sz="quarter" idx="40"/>
          </p:nvPr>
        </p:nvSpPr>
        <p:spPr>
          <a:xfrm>
            <a:off x="9212400"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35" name="Text Placeholder 16">
            <a:extLst>
              <a:ext uri="{FF2B5EF4-FFF2-40B4-BE49-F238E27FC236}">
                <a16:creationId xmlns:a16="http://schemas.microsoft.com/office/drawing/2014/main" id="{C029FDB8-E0D3-4463-BD9B-7A38E7445911}"/>
              </a:ext>
            </a:extLst>
          </p:cNvPr>
          <p:cNvSpPr>
            <a:spLocks noGrp="1"/>
          </p:cNvSpPr>
          <p:nvPr>
            <p:ph type="body" sz="quarter" idx="18" hasCustomPrompt="1"/>
          </p:nvPr>
        </p:nvSpPr>
        <p:spPr>
          <a:xfrm>
            <a:off x="305561"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6" name="Text Placeholder 16">
            <a:extLst>
              <a:ext uri="{FF2B5EF4-FFF2-40B4-BE49-F238E27FC236}">
                <a16:creationId xmlns:a16="http://schemas.microsoft.com/office/drawing/2014/main" id="{C9F8AD5C-B6E8-40C8-ABAE-8C2C5EFE2D02}"/>
              </a:ext>
            </a:extLst>
          </p:cNvPr>
          <p:cNvSpPr>
            <a:spLocks noGrp="1"/>
          </p:cNvSpPr>
          <p:nvPr>
            <p:ph type="body" sz="quarter" idx="25" hasCustomPrompt="1"/>
          </p:nvPr>
        </p:nvSpPr>
        <p:spPr>
          <a:xfrm>
            <a:off x="6243453"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7" name="Text Placeholder 16">
            <a:extLst>
              <a:ext uri="{FF2B5EF4-FFF2-40B4-BE49-F238E27FC236}">
                <a16:creationId xmlns:a16="http://schemas.microsoft.com/office/drawing/2014/main" id="{693C7B50-4FDA-4323-BF87-D71D77B453BB}"/>
              </a:ext>
            </a:extLst>
          </p:cNvPr>
          <p:cNvSpPr>
            <a:spLocks noGrp="1"/>
          </p:cNvSpPr>
          <p:nvPr>
            <p:ph type="body" sz="quarter" idx="30" hasCustomPrompt="1"/>
          </p:nvPr>
        </p:nvSpPr>
        <p:spPr>
          <a:xfrm>
            <a:off x="3274507"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8" name="Text Placeholder 16">
            <a:extLst>
              <a:ext uri="{FF2B5EF4-FFF2-40B4-BE49-F238E27FC236}">
                <a16:creationId xmlns:a16="http://schemas.microsoft.com/office/drawing/2014/main" id="{D82D812B-12DA-4B62-B3A3-68A74E2E02C0}"/>
              </a:ext>
            </a:extLst>
          </p:cNvPr>
          <p:cNvSpPr>
            <a:spLocks noGrp="1"/>
          </p:cNvSpPr>
          <p:nvPr>
            <p:ph type="body" sz="quarter" idx="32" hasCustomPrompt="1"/>
          </p:nvPr>
        </p:nvSpPr>
        <p:spPr>
          <a:xfrm>
            <a:off x="9212400"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9" name="Text Placeholder 9">
            <a:extLst>
              <a:ext uri="{FF2B5EF4-FFF2-40B4-BE49-F238E27FC236}">
                <a16:creationId xmlns:a16="http://schemas.microsoft.com/office/drawing/2014/main" id="{EC54BDD5-C42A-4433-85E0-E52F310BD531}"/>
              </a:ext>
            </a:extLst>
          </p:cNvPr>
          <p:cNvSpPr>
            <a:spLocks noGrp="1"/>
          </p:cNvSpPr>
          <p:nvPr>
            <p:ph type="body" sz="quarter" idx="41"/>
          </p:nvPr>
        </p:nvSpPr>
        <p:spPr>
          <a:xfrm>
            <a:off x="301752"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Text Placeholder 9">
            <a:extLst>
              <a:ext uri="{FF2B5EF4-FFF2-40B4-BE49-F238E27FC236}">
                <a16:creationId xmlns:a16="http://schemas.microsoft.com/office/drawing/2014/main" id="{2E438E99-FA1A-406B-8F20-D5E5EBF4EC9F}"/>
              </a:ext>
            </a:extLst>
          </p:cNvPr>
          <p:cNvSpPr>
            <a:spLocks noGrp="1"/>
          </p:cNvSpPr>
          <p:nvPr>
            <p:ph type="body" sz="quarter" idx="35"/>
          </p:nvPr>
        </p:nvSpPr>
        <p:spPr>
          <a:xfrm>
            <a:off x="3271968"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ext Placeholder 9">
            <a:extLst>
              <a:ext uri="{FF2B5EF4-FFF2-40B4-BE49-F238E27FC236}">
                <a16:creationId xmlns:a16="http://schemas.microsoft.com/office/drawing/2014/main" id="{7679D3AA-D5B7-4AA7-A1CF-D2D0B96BDF2F}"/>
              </a:ext>
            </a:extLst>
          </p:cNvPr>
          <p:cNvSpPr>
            <a:spLocks noGrp="1"/>
          </p:cNvSpPr>
          <p:nvPr>
            <p:ph type="body" sz="quarter" idx="42"/>
          </p:nvPr>
        </p:nvSpPr>
        <p:spPr>
          <a:xfrm>
            <a:off x="6242184"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Text Placeholder 9">
            <a:extLst>
              <a:ext uri="{FF2B5EF4-FFF2-40B4-BE49-F238E27FC236}">
                <a16:creationId xmlns:a16="http://schemas.microsoft.com/office/drawing/2014/main" id="{8A0BA23F-15DF-41A7-9E10-1357DE8F75E1}"/>
              </a:ext>
            </a:extLst>
          </p:cNvPr>
          <p:cNvSpPr>
            <a:spLocks noGrp="1"/>
          </p:cNvSpPr>
          <p:nvPr>
            <p:ph type="body" sz="quarter" idx="37"/>
          </p:nvPr>
        </p:nvSpPr>
        <p:spPr>
          <a:xfrm>
            <a:off x="9212400"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7956083"/>
      </p:ext>
    </p:extLst>
  </p:cSld>
  <p:clrMapOvr>
    <a:masterClrMapping/>
  </p:clrMapOvr>
  <p:extLst>
    <p:ext uri="{DCECCB84-F9BA-43D5-87BE-67443E8EF086}">
      <p15:sldGuideLst xmlns:p15="http://schemas.microsoft.com/office/powerpoint/2012/main">
        <p15:guide id="1" pos="2016" userDrawn="1">
          <p15:clr>
            <a:srgbClr val="FBAE40"/>
          </p15:clr>
        </p15:guide>
        <p15:guide id="2" pos="5664" userDrawn="1">
          <p15:clr>
            <a:srgbClr val="FBAE40"/>
          </p15:clr>
        </p15:guide>
        <p15:guide id="3" pos="3840">
          <p15:clr>
            <a:srgbClr val="FBAE40"/>
          </p15:clr>
        </p15:guide>
        <p15:guide id="4" orient="horz" pos="26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 and CV 2">
    <p:spTree>
      <p:nvGrpSpPr>
        <p:cNvPr id="1" name=""/>
        <p:cNvGrpSpPr/>
        <p:nvPr/>
      </p:nvGrpSpPr>
      <p:grpSpPr>
        <a:xfrm>
          <a:off x="0" y="0"/>
          <a:ext cx="0" cy="0"/>
          <a:chOff x="0" y="0"/>
          <a:chExt cx="0" cy="0"/>
        </a:xfrm>
      </p:grpSpPr>
      <p:sp>
        <p:nvSpPr>
          <p:cNvPr id="54" name="Text Placeholder 9">
            <a:extLst>
              <a:ext uri="{FF2B5EF4-FFF2-40B4-BE49-F238E27FC236}">
                <a16:creationId xmlns:a16="http://schemas.microsoft.com/office/drawing/2014/main" id="{3BAACDBF-816B-014E-8174-43193D185189}"/>
              </a:ext>
            </a:extLst>
          </p:cNvPr>
          <p:cNvSpPr>
            <a:spLocks noGrp="1"/>
          </p:cNvSpPr>
          <p:nvPr>
            <p:ph type="body" sz="quarter" idx="40"/>
          </p:nvPr>
        </p:nvSpPr>
        <p:spPr>
          <a:xfrm>
            <a:off x="310133"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Text Placeholder 9">
            <a:extLst>
              <a:ext uri="{FF2B5EF4-FFF2-40B4-BE49-F238E27FC236}">
                <a16:creationId xmlns:a16="http://schemas.microsoft.com/office/drawing/2014/main" id="{0485C8F9-98D0-8E46-BC6B-FB45F53E50EC}"/>
              </a:ext>
            </a:extLst>
          </p:cNvPr>
          <p:cNvSpPr>
            <a:spLocks noGrp="1"/>
          </p:cNvSpPr>
          <p:nvPr>
            <p:ph type="body" sz="quarter" idx="44"/>
          </p:nvPr>
        </p:nvSpPr>
        <p:spPr>
          <a:xfrm>
            <a:off x="6238800"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FDEB636-BA08-48A2-AC2A-8FE7D356F02A}"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20" name="Text Placeholder 16">
            <a:extLst>
              <a:ext uri="{FF2B5EF4-FFF2-40B4-BE49-F238E27FC236}">
                <a16:creationId xmlns:a16="http://schemas.microsoft.com/office/drawing/2014/main" id="{377C70E7-C646-3243-98B3-CAFCC054E84E}"/>
              </a:ext>
            </a:extLst>
          </p:cNvPr>
          <p:cNvSpPr>
            <a:spLocks noGrp="1"/>
          </p:cNvSpPr>
          <p:nvPr>
            <p:ph type="body" sz="quarter" idx="18" hasCustomPrompt="1"/>
          </p:nvPr>
        </p:nvSpPr>
        <p:spPr>
          <a:xfrm>
            <a:off x="3090860"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0" name="Text Placeholder 16">
            <a:extLst>
              <a:ext uri="{FF2B5EF4-FFF2-40B4-BE49-F238E27FC236}">
                <a16:creationId xmlns:a16="http://schemas.microsoft.com/office/drawing/2014/main" id="{EAF48F5D-B9A8-454A-B74C-837EB7CCE934}"/>
              </a:ext>
            </a:extLst>
          </p:cNvPr>
          <p:cNvSpPr>
            <a:spLocks noGrp="1"/>
          </p:cNvSpPr>
          <p:nvPr>
            <p:ph type="body" sz="quarter" idx="39" hasCustomPrompt="1"/>
          </p:nvPr>
        </p:nvSpPr>
        <p:spPr>
          <a:xfrm>
            <a:off x="3090860" y="2267950"/>
            <a:ext cx="2736273" cy="360000"/>
          </a:xfrm>
        </p:spPr>
        <p:txBody>
          <a:bodyPr lIns="0" tIns="0" rIns="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17" name="Text Placeholder 16">
            <a:extLst>
              <a:ext uri="{FF2B5EF4-FFF2-40B4-BE49-F238E27FC236}">
                <a16:creationId xmlns:a16="http://schemas.microsoft.com/office/drawing/2014/main" id="{EFC51AB8-2504-4E85-8B34-0935C4625160}"/>
              </a:ext>
            </a:extLst>
          </p:cNvPr>
          <p:cNvSpPr>
            <a:spLocks noGrp="1"/>
          </p:cNvSpPr>
          <p:nvPr>
            <p:ph type="body" sz="quarter" idx="45" hasCustomPrompt="1"/>
          </p:nvPr>
        </p:nvSpPr>
        <p:spPr>
          <a:xfrm>
            <a:off x="9032443"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18" name="Text Placeholder 16">
            <a:extLst>
              <a:ext uri="{FF2B5EF4-FFF2-40B4-BE49-F238E27FC236}">
                <a16:creationId xmlns:a16="http://schemas.microsoft.com/office/drawing/2014/main" id="{4F6DDAA5-73D5-4116-B092-6A34EA26516D}"/>
              </a:ext>
            </a:extLst>
          </p:cNvPr>
          <p:cNvSpPr>
            <a:spLocks noGrp="1"/>
          </p:cNvSpPr>
          <p:nvPr>
            <p:ph type="body" sz="quarter" idx="46" hasCustomPrompt="1"/>
          </p:nvPr>
        </p:nvSpPr>
        <p:spPr>
          <a:xfrm>
            <a:off x="9032443" y="2267950"/>
            <a:ext cx="2736273" cy="360000"/>
          </a:xfrm>
        </p:spPr>
        <p:txBody>
          <a:bodyPr lIns="0" tIns="0" rIns="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21" name="Picture Placeholder 2">
            <a:extLst>
              <a:ext uri="{FF2B5EF4-FFF2-40B4-BE49-F238E27FC236}">
                <a16:creationId xmlns:a16="http://schemas.microsoft.com/office/drawing/2014/main" id="{7FE4E7A4-7D75-4860-BC68-329F6D25EEBF}"/>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22" name="Picture Placeholder 2">
            <a:extLst>
              <a:ext uri="{FF2B5EF4-FFF2-40B4-BE49-F238E27FC236}">
                <a16:creationId xmlns:a16="http://schemas.microsoft.com/office/drawing/2014/main" id="{87379471-7D1B-4CA8-A591-4AF0A8961342}"/>
              </a:ext>
            </a:extLst>
          </p:cNvPr>
          <p:cNvSpPr>
            <a:spLocks noGrp="1" noChangeAspect="1"/>
          </p:cNvSpPr>
          <p:nvPr>
            <p:ph type="pic" sz="quarter" idx="33"/>
          </p:nvPr>
        </p:nvSpPr>
        <p:spPr>
          <a:xfrm>
            <a:off x="6243200" y="1562100"/>
            <a:ext cx="2674800" cy="1850449"/>
          </a:xfrm>
          <a:solidFill>
            <a:schemeClr val="bg2"/>
          </a:solidFill>
        </p:spPr>
        <p:txBody>
          <a:bodyPr anchor="ctr"/>
          <a:lstStyle>
            <a:lvl1pPr marL="0" indent="0" algn="ctr">
              <a:buFontTx/>
              <a:buNone/>
              <a:defRPr/>
            </a:lvl1pPr>
          </a:lstStyle>
          <a:p>
            <a:r>
              <a:rPr lang="en-US" dirty="0"/>
              <a:t>Click icon to add picture</a:t>
            </a:r>
          </a:p>
        </p:txBody>
      </p:sp>
    </p:spTree>
    <p:extLst>
      <p:ext uri="{BB962C8B-B14F-4D97-AF65-F5344CB8AC3E}">
        <p14:creationId xmlns:p14="http://schemas.microsoft.com/office/powerpoint/2010/main" val="273216510"/>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71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o and CV 4">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2D803C73-8196-A048-A9C8-4717EFAC2444}"/>
              </a:ext>
            </a:extLst>
          </p:cNvPr>
          <p:cNvSpPr>
            <a:spLocks noGrp="1"/>
          </p:cNvSpPr>
          <p:nvPr>
            <p:ph type="body" sz="quarter" idx="43"/>
          </p:nvPr>
        </p:nvSpPr>
        <p:spPr>
          <a:xfrm>
            <a:off x="310133"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6F6B130-FC9C-4655-9E07-A85229C3A778}"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19" name="Picture Placeholder 2">
            <a:extLst>
              <a:ext uri="{FF2B5EF4-FFF2-40B4-BE49-F238E27FC236}">
                <a16:creationId xmlns:a16="http://schemas.microsoft.com/office/drawing/2014/main" id="{A0C40D96-D68B-234F-A797-AA96D082354C}"/>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6" name="Text Placeholder 16">
            <a:extLst>
              <a:ext uri="{FF2B5EF4-FFF2-40B4-BE49-F238E27FC236}">
                <a16:creationId xmlns:a16="http://schemas.microsoft.com/office/drawing/2014/main" id="{70EE84AA-AACD-4F39-999D-70C7C2C402C4}"/>
              </a:ext>
            </a:extLst>
          </p:cNvPr>
          <p:cNvSpPr>
            <a:spLocks noGrp="1"/>
          </p:cNvSpPr>
          <p:nvPr>
            <p:ph type="body" sz="quarter" idx="18" hasCustomPrompt="1"/>
          </p:nvPr>
        </p:nvSpPr>
        <p:spPr>
          <a:xfrm>
            <a:off x="426383"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9" name="Text Placeholder 16">
            <a:extLst>
              <a:ext uri="{FF2B5EF4-FFF2-40B4-BE49-F238E27FC236}">
                <a16:creationId xmlns:a16="http://schemas.microsoft.com/office/drawing/2014/main" id="{F593B0EA-24B7-477C-BD9F-22495D8E7D1E}"/>
              </a:ext>
            </a:extLst>
          </p:cNvPr>
          <p:cNvSpPr>
            <a:spLocks noGrp="1"/>
          </p:cNvSpPr>
          <p:nvPr>
            <p:ph type="body" sz="quarter" idx="39" hasCustomPrompt="1"/>
          </p:nvPr>
        </p:nvSpPr>
        <p:spPr>
          <a:xfrm>
            <a:off x="426383"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31" name="Text Placeholder 9">
            <a:extLst>
              <a:ext uri="{FF2B5EF4-FFF2-40B4-BE49-F238E27FC236}">
                <a16:creationId xmlns:a16="http://schemas.microsoft.com/office/drawing/2014/main" id="{E652386D-CF1A-4917-B8A9-90FC618B7D71}"/>
              </a:ext>
            </a:extLst>
          </p:cNvPr>
          <p:cNvSpPr>
            <a:spLocks noGrp="1"/>
          </p:cNvSpPr>
          <p:nvPr>
            <p:ph type="body" sz="quarter" idx="44"/>
          </p:nvPr>
        </p:nvSpPr>
        <p:spPr>
          <a:xfrm>
            <a:off x="3282071"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Picture Placeholder 2">
            <a:extLst>
              <a:ext uri="{FF2B5EF4-FFF2-40B4-BE49-F238E27FC236}">
                <a16:creationId xmlns:a16="http://schemas.microsoft.com/office/drawing/2014/main" id="{A52885A1-E3FC-4299-9541-140CF40B4653}"/>
              </a:ext>
            </a:extLst>
          </p:cNvPr>
          <p:cNvSpPr>
            <a:spLocks noGrp="1" noChangeAspect="1"/>
          </p:cNvSpPr>
          <p:nvPr>
            <p:ph type="pic" sz="quarter" idx="45"/>
          </p:nvPr>
        </p:nvSpPr>
        <p:spPr>
          <a:xfrm>
            <a:off x="3276738"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39" name="Text Placeholder 16">
            <a:extLst>
              <a:ext uri="{FF2B5EF4-FFF2-40B4-BE49-F238E27FC236}">
                <a16:creationId xmlns:a16="http://schemas.microsoft.com/office/drawing/2014/main" id="{DE491E19-64BC-41B2-861A-5A18B1087824}"/>
              </a:ext>
            </a:extLst>
          </p:cNvPr>
          <p:cNvSpPr>
            <a:spLocks noGrp="1"/>
          </p:cNvSpPr>
          <p:nvPr>
            <p:ph type="body" sz="quarter" idx="46" hasCustomPrompt="1"/>
          </p:nvPr>
        </p:nvSpPr>
        <p:spPr>
          <a:xfrm>
            <a:off x="3398321"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45" name="Text Placeholder 16">
            <a:extLst>
              <a:ext uri="{FF2B5EF4-FFF2-40B4-BE49-F238E27FC236}">
                <a16:creationId xmlns:a16="http://schemas.microsoft.com/office/drawing/2014/main" id="{FE62504A-8FB4-4797-BAB0-B57D3012FD38}"/>
              </a:ext>
            </a:extLst>
          </p:cNvPr>
          <p:cNvSpPr>
            <a:spLocks noGrp="1"/>
          </p:cNvSpPr>
          <p:nvPr>
            <p:ph type="body" sz="quarter" idx="47" hasCustomPrompt="1"/>
          </p:nvPr>
        </p:nvSpPr>
        <p:spPr>
          <a:xfrm>
            <a:off x="3398321"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46" name="Text Placeholder 9">
            <a:extLst>
              <a:ext uri="{FF2B5EF4-FFF2-40B4-BE49-F238E27FC236}">
                <a16:creationId xmlns:a16="http://schemas.microsoft.com/office/drawing/2014/main" id="{D366FF58-55F1-4FFF-B1DE-1CE8FF16C999}"/>
              </a:ext>
            </a:extLst>
          </p:cNvPr>
          <p:cNvSpPr>
            <a:spLocks noGrp="1"/>
          </p:cNvSpPr>
          <p:nvPr>
            <p:ph type="body" sz="quarter" idx="48"/>
          </p:nvPr>
        </p:nvSpPr>
        <p:spPr>
          <a:xfrm>
            <a:off x="6254009"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Picture Placeholder 2">
            <a:extLst>
              <a:ext uri="{FF2B5EF4-FFF2-40B4-BE49-F238E27FC236}">
                <a16:creationId xmlns:a16="http://schemas.microsoft.com/office/drawing/2014/main" id="{68FE54CA-55C7-47D8-9936-2848F38FF0DD}"/>
              </a:ext>
            </a:extLst>
          </p:cNvPr>
          <p:cNvSpPr>
            <a:spLocks noGrp="1" noChangeAspect="1"/>
          </p:cNvSpPr>
          <p:nvPr>
            <p:ph type="pic" sz="quarter" idx="49"/>
          </p:nvPr>
        </p:nvSpPr>
        <p:spPr>
          <a:xfrm>
            <a:off x="6248676"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50" name="Text Placeholder 16">
            <a:extLst>
              <a:ext uri="{FF2B5EF4-FFF2-40B4-BE49-F238E27FC236}">
                <a16:creationId xmlns:a16="http://schemas.microsoft.com/office/drawing/2014/main" id="{6532EC7A-2F50-4A29-9ECC-E4A2966E4B9D}"/>
              </a:ext>
            </a:extLst>
          </p:cNvPr>
          <p:cNvSpPr>
            <a:spLocks noGrp="1"/>
          </p:cNvSpPr>
          <p:nvPr>
            <p:ph type="body" sz="quarter" idx="50" hasCustomPrompt="1"/>
          </p:nvPr>
        </p:nvSpPr>
        <p:spPr>
          <a:xfrm>
            <a:off x="6370259"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51" name="Text Placeholder 16">
            <a:extLst>
              <a:ext uri="{FF2B5EF4-FFF2-40B4-BE49-F238E27FC236}">
                <a16:creationId xmlns:a16="http://schemas.microsoft.com/office/drawing/2014/main" id="{875E6220-08CF-46F1-B3C6-7D472A74E67D}"/>
              </a:ext>
            </a:extLst>
          </p:cNvPr>
          <p:cNvSpPr>
            <a:spLocks noGrp="1"/>
          </p:cNvSpPr>
          <p:nvPr>
            <p:ph type="body" sz="quarter" idx="51" hasCustomPrompt="1"/>
          </p:nvPr>
        </p:nvSpPr>
        <p:spPr>
          <a:xfrm>
            <a:off x="6370259"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52" name="Text Placeholder 9">
            <a:extLst>
              <a:ext uri="{FF2B5EF4-FFF2-40B4-BE49-F238E27FC236}">
                <a16:creationId xmlns:a16="http://schemas.microsoft.com/office/drawing/2014/main" id="{1A79A91C-1E0E-4DF2-9EDB-439543CDB891}"/>
              </a:ext>
            </a:extLst>
          </p:cNvPr>
          <p:cNvSpPr>
            <a:spLocks noGrp="1"/>
          </p:cNvSpPr>
          <p:nvPr>
            <p:ph type="body" sz="quarter" idx="52"/>
          </p:nvPr>
        </p:nvSpPr>
        <p:spPr>
          <a:xfrm>
            <a:off x="9210634"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3" name="Picture Placeholder 2">
            <a:extLst>
              <a:ext uri="{FF2B5EF4-FFF2-40B4-BE49-F238E27FC236}">
                <a16:creationId xmlns:a16="http://schemas.microsoft.com/office/drawing/2014/main" id="{C4CFE51B-1C68-46F8-940F-2EFBBE5B0A1A}"/>
              </a:ext>
            </a:extLst>
          </p:cNvPr>
          <p:cNvSpPr>
            <a:spLocks noGrp="1" noChangeAspect="1"/>
          </p:cNvSpPr>
          <p:nvPr>
            <p:ph type="pic" sz="quarter" idx="53"/>
          </p:nvPr>
        </p:nvSpPr>
        <p:spPr>
          <a:xfrm>
            <a:off x="9205301"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54" name="Text Placeholder 16">
            <a:extLst>
              <a:ext uri="{FF2B5EF4-FFF2-40B4-BE49-F238E27FC236}">
                <a16:creationId xmlns:a16="http://schemas.microsoft.com/office/drawing/2014/main" id="{A28A0206-21E9-4EAE-912A-6550C7CF91FB}"/>
              </a:ext>
            </a:extLst>
          </p:cNvPr>
          <p:cNvSpPr>
            <a:spLocks noGrp="1"/>
          </p:cNvSpPr>
          <p:nvPr>
            <p:ph type="body" sz="quarter" idx="54" hasCustomPrompt="1"/>
          </p:nvPr>
        </p:nvSpPr>
        <p:spPr>
          <a:xfrm>
            <a:off x="9326884"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55" name="Text Placeholder 16">
            <a:extLst>
              <a:ext uri="{FF2B5EF4-FFF2-40B4-BE49-F238E27FC236}">
                <a16:creationId xmlns:a16="http://schemas.microsoft.com/office/drawing/2014/main" id="{6936F662-49CF-4355-8A02-D27843891F09}"/>
              </a:ext>
            </a:extLst>
          </p:cNvPr>
          <p:cNvSpPr>
            <a:spLocks noGrp="1"/>
          </p:cNvSpPr>
          <p:nvPr>
            <p:ph type="body" sz="quarter" idx="55" hasCustomPrompt="1"/>
          </p:nvPr>
        </p:nvSpPr>
        <p:spPr>
          <a:xfrm>
            <a:off x="9326884"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Tree>
    <p:extLst>
      <p:ext uri="{BB962C8B-B14F-4D97-AF65-F5344CB8AC3E}">
        <p14:creationId xmlns:p14="http://schemas.microsoft.com/office/powerpoint/2010/main" val="1111233177"/>
      </p:ext>
    </p:extLst>
  </p:cSld>
  <p:clrMapOvr>
    <a:masterClrMapping/>
  </p:clrMapOvr>
  <p:extLst>
    <p:ext uri="{DCECCB84-F9BA-43D5-87BE-67443E8EF086}">
      <p15:sldGuideLst xmlns:p15="http://schemas.microsoft.com/office/powerpoint/2012/main">
        <p15:guide id="3" pos="3840">
          <p15:clr>
            <a:srgbClr val="FBAE40"/>
          </p15:clr>
        </p15:guide>
        <p15:guide id="4" orient="horz" pos="268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orld map - offic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9D5AFFC-F6E4-47F2-A088-C1167DB1B263}"/>
              </a:ext>
            </a:extLst>
          </p:cNvPr>
          <p:cNvSpPr>
            <a:spLocks noGrp="1"/>
          </p:cNvSpPr>
          <p:nvPr>
            <p:ph type="pic" sz="quarter" idx="15" hasCustomPrompt="1"/>
          </p:nvPr>
        </p:nvSpPr>
        <p:spPr>
          <a:xfrm>
            <a:off x="304800" y="1165225"/>
            <a:ext cx="11582400" cy="4892675"/>
          </a:xfrm>
        </p:spPr>
        <p:txBody>
          <a:bodyPr anchor="ctr"/>
          <a:lstStyle>
            <a:lvl1pPr algn="ctr">
              <a:buNone/>
              <a:defRPr>
                <a:solidFill>
                  <a:srgbClr val="FF0000"/>
                </a:solidFill>
              </a:defRPr>
            </a:lvl1pPr>
          </a:lstStyle>
          <a:p>
            <a:r>
              <a:rPr lang="en-US" dirty="0"/>
              <a:t>Please visit the Global Business Hub to download the latest version of the Mazars global map</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B9833F8D-A9E4-4EBB-865B-7C6FE7F24FA7}"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17" name="Text Placeholder 16">
            <a:extLst>
              <a:ext uri="{FF2B5EF4-FFF2-40B4-BE49-F238E27FC236}">
                <a16:creationId xmlns:a16="http://schemas.microsoft.com/office/drawing/2014/main" id="{0B3F0DC4-26FF-4945-9D17-74646B794E0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9" name="Text Placeholder 16">
            <a:extLst>
              <a:ext uri="{FF2B5EF4-FFF2-40B4-BE49-F238E27FC236}">
                <a16:creationId xmlns:a16="http://schemas.microsoft.com/office/drawing/2014/main" id="{C2BF4499-9EBD-5546-B302-74AF959DCC1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7" name="Rectangle 6">
            <a:extLst>
              <a:ext uri="{FF2B5EF4-FFF2-40B4-BE49-F238E27FC236}">
                <a16:creationId xmlns:a16="http://schemas.microsoft.com/office/drawing/2014/main" id="{D0EF83A9-E683-0E41-8CC2-15DE988C0628}"/>
              </a:ext>
            </a:extLst>
          </p:cNvPr>
          <p:cNvSpPr/>
          <p:nvPr userDrawn="1"/>
        </p:nvSpPr>
        <p:spPr>
          <a:xfrm>
            <a:off x="304800" y="5382450"/>
            <a:ext cx="165372" cy="164592"/>
          </a:xfrm>
          <a:prstGeom prst="rect">
            <a:avLst/>
          </a:prstGeom>
          <a:solidFill>
            <a:srgbClr val="0A1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bg1"/>
              </a:solidFill>
            </a:endParaRPr>
          </a:p>
        </p:txBody>
      </p:sp>
      <p:sp>
        <p:nvSpPr>
          <p:cNvPr id="8" name="Rectangle 7">
            <a:extLst>
              <a:ext uri="{FF2B5EF4-FFF2-40B4-BE49-F238E27FC236}">
                <a16:creationId xmlns:a16="http://schemas.microsoft.com/office/drawing/2014/main" id="{6A4CF529-5515-8147-8826-AF56C52B1565}"/>
              </a:ext>
            </a:extLst>
          </p:cNvPr>
          <p:cNvSpPr/>
          <p:nvPr userDrawn="1"/>
        </p:nvSpPr>
        <p:spPr>
          <a:xfrm>
            <a:off x="304800" y="5699169"/>
            <a:ext cx="165372" cy="165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rgbClr val="0070CE"/>
              </a:solidFill>
            </a:endParaRPr>
          </a:p>
        </p:txBody>
      </p:sp>
      <p:sp>
        <p:nvSpPr>
          <p:cNvPr id="9" name="TextBox 8">
            <a:extLst>
              <a:ext uri="{FF2B5EF4-FFF2-40B4-BE49-F238E27FC236}">
                <a16:creationId xmlns:a16="http://schemas.microsoft.com/office/drawing/2014/main" id="{83648F6C-420E-6F4B-B8EE-448DF65E92C8}"/>
              </a:ext>
            </a:extLst>
          </p:cNvPr>
          <p:cNvSpPr txBox="1"/>
          <p:nvPr userDrawn="1"/>
        </p:nvSpPr>
        <p:spPr>
          <a:xfrm>
            <a:off x="513507" y="5323024"/>
            <a:ext cx="3762329" cy="307777"/>
          </a:xfrm>
          <a:prstGeom prst="rect">
            <a:avLst/>
          </a:prstGeom>
          <a:noFill/>
        </p:spPr>
        <p:txBody>
          <a:bodyPr wrap="square" rtlCol="0">
            <a:noAutofit/>
          </a:bodyPr>
          <a:lstStyle/>
          <a:p>
            <a:pPr>
              <a:lnSpc>
                <a:spcPct val="100000"/>
              </a:lnSpc>
            </a:pPr>
            <a:r>
              <a:rPr lang="en-US" sz="1100" spc="0" dirty="0">
                <a:solidFill>
                  <a:srgbClr val="777877"/>
                </a:solidFill>
                <a:latin typeface="Arial" panose="020B0604020202020204" pitchFamily="34" charset="0"/>
                <a:cs typeface="Arial" panose="020B0604020202020204" pitchFamily="34" charset="0"/>
              </a:rPr>
              <a:t>Integrated countries and territories</a:t>
            </a:r>
          </a:p>
        </p:txBody>
      </p:sp>
      <p:sp>
        <p:nvSpPr>
          <p:cNvPr id="10" name="TextBox 9">
            <a:extLst>
              <a:ext uri="{FF2B5EF4-FFF2-40B4-BE49-F238E27FC236}">
                <a16:creationId xmlns:a16="http://schemas.microsoft.com/office/drawing/2014/main" id="{FAABE2D5-80E7-2E4D-9455-16E83F9B8848}"/>
              </a:ext>
            </a:extLst>
          </p:cNvPr>
          <p:cNvSpPr txBox="1"/>
          <p:nvPr userDrawn="1"/>
        </p:nvSpPr>
        <p:spPr>
          <a:xfrm>
            <a:off x="513507" y="5625889"/>
            <a:ext cx="4475019" cy="523220"/>
          </a:xfrm>
          <a:prstGeom prst="rect">
            <a:avLst/>
          </a:prstGeom>
          <a:noFill/>
        </p:spPr>
        <p:txBody>
          <a:bodyPr wrap="square" rtlCol="0">
            <a:noAutofit/>
          </a:bodyPr>
          <a:lstStyle/>
          <a:p>
            <a:pPr>
              <a:lnSpc>
                <a:spcPct val="100000"/>
              </a:lnSpc>
            </a:pPr>
            <a:r>
              <a:rPr lang="en-US" sz="1100" spc="0" dirty="0">
                <a:solidFill>
                  <a:srgbClr val="777877"/>
                </a:solidFill>
                <a:latin typeface="Arial" panose="020B0604020202020204" pitchFamily="34" charset="0"/>
                <a:cs typeface="Arial" panose="020B0604020202020204" pitchFamily="34" charset="0"/>
              </a:rPr>
              <a:t>Non-integrated countries and territories:</a:t>
            </a:r>
          </a:p>
          <a:p>
            <a:pPr>
              <a:lnSpc>
                <a:spcPct val="100000"/>
              </a:lnSpc>
            </a:pPr>
            <a:r>
              <a:rPr lang="en-US" sz="1100" spc="0" dirty="0">
                <a:solidFill>
                  <a:srgbClr val="777877"/>
                </a:solidFill>
                <a:latin typeface="Arial" panose="020B0604020202020204" pitchFamily="34" charset="0"/>
                <a:cs typeface="Arial" panose="020B0604020202020204" pitchFamily="34" charset="0"/>
              </a:rPr>
              <a:t>Mazars correspondents and representative offices</a:t>
            </a:r>
          </a:p>
        </p:txBody>
      </p:sp>
    </p:spTree>
    <p:extLst>
      <p:ext uri="{BB962C8B-B14F-4D97-AF65-F5344CB8AC3E}">
        <p14:creationId xmlns:p14="http://schemas.microsoft.com/office/powerpoint/2010/main" val="633969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arte du monde - F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9D5AFFC-F6E4-47F2-A088-C1167DB1B263}"/>
              </a:ext>
            </a:extLst>
          </p:cNvPr>
          <p:cNvSpPr>
            <a:spLocks noGrp="1"/>
          </p:cNvSpPr>
          <p:nvPr>
            <p:ph type="pic" sz="quarter" idx="15" hasCustomPrompt="1"/>
          </p:nvPr>
        </p:nvSpPr>
        <p:spPr>
          <a:xfrm>
            <a:off x="304800" y="1165225"/>
            <a:ext cx="11582400" cy="4892675"/>
          </a:xfrm>
        </p:spPr>
        <p:txBody>
          <a:bodyPr anchor="ctr"/>
          <a:lstStyle>
            <a:lvl1pPr algn="ctr">
              <a:buNone/>
              <a:defRPr>
                <a:solidFill>
                  <a:srgbClr val="FF0000"/>
                </a:solidFill>
              </a:defRPr>
            </a:lvl1pPr>
          </a:lstStyle>
          <a:p>
            <a:r>
              <a:rPr lang="en-US" dirty="0" err="1"/>
              <a:t>Rendez-vous</a:t>
            </a:r>
            <a:r>
              <a:rPr lang="en-US" dirty="0"/>
              <a:t> sur le Global Business Hub ou le French Business Hub pour </a:t>
            </a:r>
            <a:r>
              <a:rPr lang="en-US" dirty="0" err="1"/>
              <a:t>télécharger</a:t>
            </a:r>
            <a:r>
              <a:rPr lang="en-US" dirty="0"/>
              <a:t> les </a:t>
            </a:r>
            <a:r>
              <a:rPr lang="en-US" dirty="0" err="1"/>
              <a:t>dernières</a:t>
            </a:r>
            <a:r>
              <a:rPr lang="en-US" dirty="0"/>
              <a:t> versions des </a:t>
            </a:r>
            <a:r>
              <a:rPr lang="en-US" dirty="0" err="1"/>
              <a:t>cartes</a:t>
            </a:r>
            <a:r>
              <a:rPr lang="en-US" dirty="0"/>
              <a:t> Mazars</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B9833F8D-A9E4-4EBB-865B-7C6FE7F24FA7}"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17" name="Text Placeholder 16">
            <a:extLst>
              <a:ext uri="{FF2B5EF4-FFF2-40B4-BE49-F238E27FC236}">
                <a16:creationId xmlns:a16="http://schemas.microsoft.com/office/drawing/2014/main" id="{0B3F0DC4-26FF-4945-9D17-74646B794E0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9" name="Text Placeholder 16">
            <a:extLst>
              <a:ext uri="{FF2B5EF4-FFF2-40B4-BE49-F238E27FC236}">
                <a16:creationId xmlns:a16="http://schemas.microsoft.com/office/drawing/2014/main" id="{C2BF4499-9EBD-5546-B302-74AF959DCC1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7" name="Rectangle 6">
            <a:extLst>
              <a:ext uri="{FF2B5EF4-FFF2-40B4-BE49-F238E27FC236}">
                <a16:creationId xmlns:a16="http://schemas.microsoft.com/office/drawing/2014/main" id="{D0EF83A9-E683-0E41-8CC2-15DE988C0628}"/>
              </a:ext>
            </a:extLst>
          </p:cNvPr>
          <p:cNvSpPr/>
          <p:nvPr userDrawn="1"/>
        </p:nvSpPr>
        <p:spPr>
          <a:xfrm>
            <a:off x="304800" y="5382450"/>
            <a:ext cx="165372" cy="164592"/>
          </a:xfrm>
          <a:prstGeom prst="rect">
            <a:avLst/>
          </a:prstGeom>
          <a:solidFill>
            <a:srgbClr val="0A1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bg1"/>
              </a:solidFill>
            </a:endParaRPr>
          </a:p>
        </p:txBody>
      </p:sp>
      <p:sp>
        <p:nvSpPr>
          <p:cNvPr id="8" name="Rectangle 7">
            <a:extLst>
              <a:ext uri="{FF2B5EF4-FFF2-40B4-BE49-F238E27FC236}">
                <a16:creationId xmlns:a16="http://schemas.microsoft.com/office/drawing/2014/main" id="{6A4CF529-5515-8147-8826-AF56C52B1565}"/>
              </a:ext>
            </a:extLst>
          </p:cNvPr>
          <p:cNvSpPr/>
          <p:nvPr userDrawn="1"/>
        </p:nvSpPr>
        <p:spPr>
          <a:xfrm>
            <a:off x="304800" y="5699169"/>
            <a:ext cx="165372" cy="165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rgbClr val="0070CE"/>
              </a:solidFill>
            </a:endParaRPr>
          </a:p>
        </p:txBody>
      </p:sp>
      <p:sp>
        <p:nvSpPr>
          <p:cNvPr id="9" name="TextBox 8">
            <a:extLst>
              <a:ext uri="{FF2B5EF4-FFF2-40B4-BE49-F238E27FC236}">
                <a16:creationId xmlns:a16="http://schemas.microsoft.com/office/drawing/2014/main" id="{83648F6C-420E-6F4B-B8EE-448DF65E92C8}"/>
              </a:ext>
            </a:extLst>
          </p:cNvPr>
          <p:cNvSpPr txBox="1"/>
          <p:nvPr userDrawn="1"/>
        </p:nvSpPr>
        <p:spPr>
          <a:xfrm>
            <a:off x="513507" y="5323024"/>
            <a:ext cx="3762329" cy="307777"/>
          </a:xfrm>
          <a:prstGeom prst="rect">
            <a:avLst/>
          </a:prstGeom>
          <a:noFill/>
        </p:spPr>
        <p:txBody>
          <a:bodyPr wrap="square" rtlCol="0">
            <a:noAutofit/>
          </a:bodyPr>
          <a:lstStyle/>
          <a:p>
            <a:pPr>
              <a:lnSpc>
                <a:spcPct val="100000"/>
              </a:lnSpc>
            </a:pPr>
            <a:r>
              <a:rPr lang="fr-FR" sz="1100" spc="0" dirty="0">
                <a:solidFill>
                  <a:srgbClr val="777877"/>
                </a:solidFill>
                <a:latin typeface="Arial" panose="020B0604020202020204" pitchFamily="34" charset="0"/>
                <a:cs typeface="Arial" panose="020B0604020202020204" pitchFamily="34" charset="0"/>
              </a:rPr>
              <a:t>Pays et territoires membres du partnership intégré</a:t>
            </a:r>
          </a:p>
        </p:txBody>
      </p:sp>
      <p:sp>
        <p:nvSpPr>
          <p:cNvPr id="10" name="TextBox 9">
            <a:extLst>
              <a:ext uri="{FF2B5EF4-FFF2-40B4-BE49-F238E27FC236}">
                <a16:creationId xmlns:a16="http://schemas.microsoft.com/office/drawing/2014/main" id="{FAABE2D5-80E7-2E4D-9455-16E83F9B8848}"/>
              </a:ext>
            </a:extLst>
          </p:cNvPr>
          <p:cNvSpPr txBox="1"/>
          <p:nvPr userDrawn="1"/>
        </p:nvSpPr>
        <p:spPr>
          <a:xfrm>
            <a:off x="513507" y="5625889"/>
            <a:ext cx="4475019" cy="523220"/>
          </a:xfrm>
          <a:prstGeom prst="rect">
            <a:avLst/>
          </a:prstGeom>
          <a:noFill/>
        </p:spPr>
        <p:txBody>
          <a:bodyPr wrap="square" rtlCol="0">
            <a:noAutofit/>
          </a:bodyPr>
          <a:lstStyle/>
          <a:p>
            <a:pPr>
              <a:lnSpc>
                <a:spcPct val="100000"/>
              </a:lnSpc>
            </a:pPr>
            <a:r>
              <a:rPr lang="fr-FR" sz="1100" spc="0" dirty="0">
                <a:solidFill>
                  <a:srgbClr val="777877"/>
                </a:solidFill>
                <a:latin typeface="Arial" panose="020B0604020202020204" pitchFamily="34" charset="0"/>
                <a:cs typeface="Arial" panose="020B0604020202020204" pitchFamily="34" charset="0"/>
              </a:rPr>
              <a:t>Territoires et pays non intégrés :</a:t>
            </a:r>
          </a:p>
          <a:p>
            <a:pPr>
              <a:lnSpc>
                <a:spcPct val="100000"/>
              </a:lnSpc>
            </a:pPr>
            <a:r>
              <a:rPr lang="fr-FR" sz="1100" spc="0" dirty="0">
                <a:solidFill>
                  <a:srgbClr val="777877"/>
                </a:solidFill>
                <a:latin typeface="Arial" panose="020B0604020202020204" pitchFamily="34" charset="0"/>
                <a:cs typeface="Arial" panose="020B0604020202020204" pitchFamily="34" charset="0"/>
              </a:rPr>
              <a:t>Correspondants de Mazars et bureaux de représentation</a:t>
            </a:r>
          </a:p>
        </p:txBody>
      </p:sp>
    </p:spTree>
    <p:extLst>
      <p:ext uri="{BB962C8B-B14F-4D97-AF65-F5344CB8AC3E}">
        <p14:creationId xmlns:p14="http://schemas.microsoft.com/office/powerpoint/2010/main" val="200044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section divider">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 Placeholder 24">
            <a:extLst>
              <a:ext uri="{FF2B5EF4-FFF2-40B4-BE49-F238E27FC236}">
                <a16:creationId xmlns:a16="http://schemas.microsoft.com/office/drawing/2014/main" id="{8854C75F-3FC7-B34E-B3B1-95DCD984827C}"/>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xx:</a:t>
            </a:r>
          </a:p>
        </p:txBody>
      </p:sp>
      <p:sp>
        <p:nvSpPr>
          <p:cNvPr id="11" name="Text Placeholder 24">
            <a:extLst>
              <a:ext uri="{FF2B5EF4-FFF2-40B4-BE49-F238E27FC236}">
                <a16:creationId xmlns:a16="http://schemas.microsoft.com/office/drawing/2014/main" id="{F4516C09-482B-5546-9793-7F35145BAE4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13" name="Text Placeholder 3">
            <a:extLst>
              <a:ext uri="{FF2B5EF4-FFF2-40B4-BE49-F238E27FC236}">
                <a16:creationId xmlns:a16="http://schemas.microsoft.com/office/drawing/2014/main" id="{C7DCA978-C83B-A440-9897-4DD822FFCB82}"/>
              </a:ext>
            </a:extLst>
          </p:cNvPr>
          <p:cNvSpPr>
            <a:spLocks noGrp="1"/>
          </p:cNvSpPr>
          <p:nvPr>
            <p:ph type="body" sz="quarter" idx="15" hasCustomPrompt="1"/>
          </p:nvPr>
        </p:nvSpPr>
        <p:spPr>
          <a:xfrm>
            <a:off x="9648825" y="86437"/>
            <a:ext cx="2238375" cy="1600200"/>
          </a:xfrm>
        </p:spPr>
        <p:txBody>
          <a:bodyPr lIns="0" tIns="0" rIns="0" bIns="0">
            <a:noAutofit/>
          </a:bodyPr>
          <a:lstStyle>
            <a:lvl1pPr marL="0" indent="0" algn="r">
              <a:buNone/>
              <a:defRPr sz="13800" b="1">
                <a:solidFill>
                  <a:schemeClr val="bg1"/>
                </a:solidFill>
              </a:defRPr>
            </a:lvl1pPr>
          </a:lstStyle>
          <a:p>
            <a:pPr lvl="0"/>
            <a:r>
              <a:rPr lang="en-US" dirty="0"/>
              <a:t>xx</a:t>
            </a:r>
          </a:p>
        </p:txBody>
      </p:sp>
      <p:sp>
        <p:nvSpPr>
          <p:cNvPr id="3" name="Text Placeholder 2">
            <a:extLst>
              <a:ext uri="{FF2B5EF4-FFF2-40B4-BE49-F238E27FC236}">
                <a16:creationId xmlns:a16="http://schemas.microsoft.com/office/drawing/2014/main" id="{4A70D857-6CE2-4BF7-8BDE-32660534156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298678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D3BDC33-61E9-4E4F-8336-32B8EFAA3E90}"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 name="Chart Placeholder 2">
            <a:extLst>
              <a:ext uri="{FF2B5EF4-FFF2-40B4-BE49-F238E27FC236}">
                <a16:creationId xmlns:a16="http://schemas.microsoft.com/office/drawing/2014/main" id="{36746BEF-FED5-264E-A9E3-777FE39D208A}"/>
              </a:ext>
            </a:extLst>
          </p:cNvPr>
          <p:cNvSpPr>
            <a:spLocks noGrp="1"/>
          </p:cNvSpPr>
          <p:nvPr>
            <p:ph type="chart" sz="quarter" idx="23"/>
          </p:nvPr>
        </p:nvSpPr>
        <p:spPr>
          <a:xfrm>
            <a:off x="6240463" y="2438400"/>
            <a:ext cx="5646735" cy="3619500"/>
          </a:xfrm>
          <a:solidFill>
            <a:schemeClr val="bg2"/>
          </a:solidFill>
        </p:spPr>
        <p:txBody>
          <a:bodyPr lIns="72000" rIns="72000"/>
          <a:lstStyle/>
          <a:p>
            <a:r>
              <a:rPr lang="en-US"/>
              <a:t>Click icon to add chart</a:t>
            </a:r>
            <a:endParaRPr lang="en-US" dirty="0"/>
          </a:p>
        </p:txBody>
      </p:sp>
      <p:sp>
        <p:nvSpPr>
          <p:cNvPr id="11" name="Text Placeholder 16">
            <a:extLst>
              <a:ext uri="{FF2B5EF4-FFF2-40B4-BE49-F238E27FC236}">
                <a16:creationId xmlns:a16="http://schemas.microsoft.com/office/drawing/2014/main" id="{43C9D6CE-C1CA-2949-A340-45855EA0E02B}"/>
              </a:ext>
            </a:extLst>
          </p:cNvPr>
          <p:cNvSpPr>
            <a:spLocks noGrp="1"/>
          </p:cNvSpPr>
          <p:nvPr>
            <p:ph type="body" sz="quarter" idx="18" hasCustomPrompt="1"/>
          </p:nvPr>
        </p:nvSpPr>
        <p:spPr>
          <a:xfrm>
            <a:off x="304800" y="2439120"/>
            <a:ext cx="5642610" cy="33415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56273F7-A257-3940-8133-598251D96C88}"/>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648" y="30755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5" name="Text Placeholder 9">
            <a:extLst>
              <a:ext uri="{FF2B5EF4-FFF2-40B4-BE49-F238E27FC236}">
                <a16:creationId xmlns:a16="http://schemas.microsoft.com/office/drawing/2014/main" id="{1C872A2A-2BA9-224D-870F-3FA77E6563FB}"/>
              </a:ext>
            </a:extLst>
          </p:cNvPr>
          <p:cNvSpPr>
            <a:spLocks noGrp="1"/>
          </p:cNvSpPr>
          <p:nvPr>
            <p:ph type="body" sz="quarter" idx="24"/>
          </p:nvPr>
        </p:nvSpPr>
        <p:spPr>
          <a:xfrm>
            <a:off x="304800" y="2786725"/>
            <a:ext cx="5646735"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4413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D3BDC33-61E9-4E4F-8336-32B8EFAA3E90}"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Tree>
    <p:extLst>
      <p:ext uri="{BB962C8B-B14F-4D97-AF65-F5344CB8AC3E}">
        <p14:creationId xmlns:p14="http://schemas.microsoft.com/office/powerpoint/2010/main" val="2417449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BEB95-3DEB-4265-B3FB-AB181CFBAADC}"/>
              </a:ext>
            </a:extLst>
          </p:cNvPr>
          <p:cNvSpPr>
            <a:spLocks noGrp="1"/>
          </p:cNvSpPr>
          <p:nvPr>
            <p:ph type="dt" sz="half" idx="10"/>
          </p:nvPr>
        </p:nvSpPr>
        <p:spPr/>
        <p:txBody>
          <a:bodyPr/>
          <a:lstStyle/>
          <a:p>
            <a:fld id="{9F1348F3-D1DB-4B22-82F2-A286FDC2EEA4}" type="datetime3">
              <a:rPr lang="en-US" smtClean="0"/>
              <a:t>31 March 2023</a:t>
            </a:fld>
            <a:endParaRPr lang="en-US" dirty="0"/>
          </a:p>
        </p:txBody>
      </p:sp>
      <p:sp>
        <p:nvSpPr>
          <p:cNvPr id="3" name="Footer Placeholder 2">
            <a:extLst>
              <a:ext uri="{FF2B5EF4-FFF2-40B4-BE49-F238E27FC236}">
                <a16:creationId xmlns:a16="http://schemas.microsoft.com/office/drawing/2014/main" id="{60392AE3-5AE4-42AA-B3C0-1C1A9C40E8C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9D6C1FE-8A27-4D9B-BCFA-A5B770253571}"/>
              </a:ext>
            </a:extLst>
          </p:cNvPr>
          <p:cNvSpPr>
            <a:spLocks noGrp="1"/>
          </p:cNvSpPr>
          <p:nvPr>
            <p:ph type="sldNum" sz="quarter" idx="12"/>
          </p:nvPr>
        </p:nvSpPr>
        <p:spPr/>
        <p:txBody>
          <a:body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2099368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picture 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1" y="0"/>
            <a:ext cx="12192000" cy="6057900"/>
          </a:xfrm>
          <a:solidFill>
            <a:schemeClr val="bg2"/>
          </a:solidFill>
        </p:spPr>
        <p:txBody>
          <a:bodyPr anchor="ctr">
            <a:noAutofit/>
          </a:bodyPr>
          <a:lstStyle>
            <a:lvl1pPr marL="0" indent="0" algn="ctr">
              <a:buNone/>
              <a:defRPr/>
            </a:lvl1pPr>
          </a:lstStyle>
          <a:p>
            <a:r>
              <a:rPr lang="en-US"/>
              <a:t>Click icon to add picture</a:t>
            </a:r>
            <a:endParaRPr lang="en-US" dirty="0"/>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3836" cy="360000"/>
          </a:xfrm>
        </p:spPr>
        <p:txBody>
          <a:bodyPr lIns="0" tIns="0" rIns="0">
            <a:noAutofit/>
          </a:bodyPr>
          <a:lstStyle>
            <a:lvl1pPr marL="0" indent="0">
              <a:buNone/>
              <a:defRPr sz="24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566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17702" y="3429213"/>
            <a:ext cx="5633836" cy="360000"/>
          </a:xfrm>
        </p:spPr>
        <p:txBody>
          <a:bodyPr lIns="0" tIns="0" rIns="0">
            <a:noAutofit/>
          </a:bodyPr>
          <a:lstStyle>
            <a:lvl1pPr marL="0" indent="0">
              <a:buNone/>
              <a:defRPr sz="18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Name, Date, Year</a:t>
            </a:r>
          </a:p>
        </p:txBody>
      </p:sp>
      <p:sp>
        <p:nvSpPr>
          <p:cNvPr id="2" name="Rectangle 1">
            <a:extLst>
              <a:ext uri="{FF2B5EF4-FFF2-40B4-BE49-F238E27FC236}">
                <a16:creationId xmlns:a16="http://schemas.microsoft.com/office/drawing/2014/main" id="{1787DA18-E9EC-4537-8E10-06648A939C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A picture containing drawing, clock, meter&#10;&#10;Description automatically generated">
            <a:extLst>
              <a:ext uri="{FF2B5EF4-FFF2-40B4-BE49-F238E27FC236}">
                <a16:creationId xmlns:a16="http://schemas.microsoft.com/office/drawing/2014/main" id="{8A43678C-B74E-450F-A65B-95A347B48D64}"/>
              </a:ext>
            </a:extLst>
          </p:cNvPr>
          <p:cNvPicPr>
            <a:picLocks noChangeAspect="1"/>
          </p:cNvPicPr>
          <p:nvPr userDrawn="1"/>
        </p:nvPicPr>
        <p:blipFill>
          <a:blip r:embed="rId2"/>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001614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92">
          <p15:clr>
            <a:srgbClr val="FBAE40"/>
          </p15:clr>
        </p15:guide>
        <p15:guide id="4" orient="horz" pos="9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ic contact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hlinkClick r:id="rId2"/>
            <a:extLst>
              <a:ext uri="{FF2B5EF4-FFF2-40B4-BE49-F238E27FC236}">
                <a16:creationId xmlns:a16="http://schemas.microsoft.com/office/drawing/2014/main" id="{54AA77A3-6F55-4294-9684-BA8D1D3CA95D}"/>
              </a:ext>
            </a:extLst>
          </p:cNvPr>
          <p:cNvPicPr>
            <a:picLocks noChangeAspect="1"/>
          </p:cNvPicPr>
          <p:nvPr userDrawn="1"/>
        </p:nvPicPr>
        <p:blipFill>
          <a:blip r:embed="rId3"/>
          <a:stretch>
            <a:fillRect/>
          </a:stretch>
        </p:blipFill>
        <p:spPr>
          <a:xfrm>
            <a:off x="298361" y="6362698"/>
            <a:ext cx="1374870" cy="217575"/>
          </a:xfrm>
          <a:prstGeom prst="rect">
            <a:avLst/>
          </a:prstGeom>
        </p:spPr>
      </p:pic>
      <p:sp>
        <p:nvSpPr>
          <p:cNvPr id="28" name="Date Placeholder 27">
            <a:extLst>
              <a:ext uri="{FF2B5EF4-FFF2-40B4-BE49-F238E27FC236}">
                <a16:creationId xmlns:a16="http://schemas.microsoft.com/office/drawing/2014/main" id="{EA593AB5-DFA0-4A29-80E7-B466D7EC1084}"/>
              </a:ext>
            </a:extLst>
          </p:cNvPr>
          <p:cNvSpPr>
            <a:spLocks noGrp="1"/>
          </p:cNvSpPr>
          <p:nvPr>
            <p:ph type="dt" sz="half" idx="23"/>
          </p:nvPr>
        </p:nvSpPr>
        <p:spPr/>
        <p:txBody>
          <a:bodyPr/>
          <a:lstStyle/>
          <a:p>
            <a:fld id="{9F1348F3-D1DB-4B22-82F2-A286FDC2EEA4}" type="datetime3">
              <a:rPr lang="en-US" smtClean="0"/>
              <a:t>31 March 2023</a:t>
            </a:fld>
            <a:endParaRPr lang="en-US" dirty="0"/>
          </a:p>
        </p:txBody>
      </p:sp>
      <p:sp>
        <p:nvSpPr>
          <p:cNvPr id="29" name="Footer Placeholder 28">
            <a:extLst>
              <a:ext uri="{FF2B5EF4-FFF2-40B4-BE49-F238E27FC236}">
                <a16:creationId xmlns:a16="http://schemas.microsoft.com/office/drawing/2014/main" id="{84603E45-0675-4AE4-9114-0BBB8D3F6912}"/>
              </a:ext>
            </a:extLst>
          </p:cNvPr>
          <p:cNvSpPr>
            <a:spLocks noGrp="1"/>
          </p:cNvSpPr>
          <p:nvPr>
            <p:ph type="ftr" sz="quarter" idx="24"/>
          </p:nvPr>
        </p:nvSpPr>
        <p:spPr/>
        <p:txBody>
          <a:bodyPr/>
          <a:lstStyle/>
          <a:p>
            <a:endParaRPr lang="en-GB" dirty="0"/>
          </a:p>
        </p:txBody>
      </p:sp>
      <p:sp>
        <p:nvSpPr>
          <p:cNvPr id="30" name="Slide Number Placeholder 29">
            <a:extLst>
              <a:ext uri="{FF2B5EF4-FFF2-40B4-BE49-F238E27FC236}">
                <a16:creationId xmlns:a16="http://schemas.microsoft.com/office/drawing/2014/main" id="{8362248D-727D-4AB0-8B4D-161A04641118}"/>
              </a:ext>
            </a:extLst>
          </p:cNvPr>
          <p:cNvSpPr>
            <a:spLocks noGrp="1"/>
          </p:cNvSpPr>
          <p:nvPr>
            <p:ph type="sldNum" sz="quarter" idx="25"/>
          </p:nvPr>
        </p:nvSpPr>
        <p:spPr/>
        <p:txBody>
          <a:bodyPr/>
          <a:lstStyle/>
          <a:p>
            <a:fld id="{731A1681-B67C-634E-B9F8-D054051C2089}" type="slidenum">
              <a:rPr lang="en-US" smtClean="0"/>
              <a:pPr/>
              <a:t>‹#›</a:t>
            </a:fld>
            <a:endParaRPr lang="en-US" dirty="0"/>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dirty="0">
                <a:solidFill>
                  <a:schemeClr val="bg1"/>
                </a:solidFill>
              </a:rPr>
              <a:t>© Mazars Société d’Avocats 2022</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2223987"/>
            <a:ext cx="5648942" cy="108771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dirty="0">
                <a:solidFill>
                  <a:schemeClr val="bg1"/>
                </a:solidFill>
              </a:rPr>
              <a:t>LinkedIn:</a:t>
            </a:r>
          </a:p>
          <a:p>
            <a:pPr marL="0" indent="0" algn="l">
              <a:lnSpc>
                <a:spcPct val="90000"/>
              </a:lnSpc>
              <a:spcAft>
                <a:spcPts val="300"/>
              </a:spcAft>
              <a:buFont typeface="Arial" panose="020B0604020202020204" pitchFamily="34" charset="0"/>
              <a:buNone/>
            </a:pPr>
            <a:r>
              <a:rPr lang="en-US" sz="1400" b="0" spc="40" dirty="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dirty="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dirty="0">
                <a:solidFill>
                  <a:schemeClr val="bg1"/>
                </a:solidFill>
                <a:latin typeface="+mn-lt"/>
                <a:ea typeface="+mn-ea"/>
                <a:cs typeface="+mn-cs"/>
              </a:rPr>
              <a:t>www.twitter.com/MazarsenFrance</a:t>
            </a: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dirty="0">
                <a:solidFill>
                  <a:schemeClr val="bg1"/>
                </a:solidFill>
              </a:rPr>
              <a:t>Mazars Société d’Avocats</a:t>
            </a:r>
          </a:p>
        </p:txBody>
      </p:sp>
      <p:sp>
        <p:nvSpPr>
          <p:cNvPr id="7" name="TextBox 6">
            <a:extLst>
              <a:ext uri="{FF2B5EF4-FFF2-40B4-BE49-F238E27FC236}">
                <a16:creationId xmlns:a16="http://schemas.microsoft.com/office/drawing/2014/main" id="{49ACC53F-9D9F-4987-8DBE-7AA0E096486D}"/>
              </a:ext>
            </a:extLst>
          </p:cNvPr>
          <p:cNvSpPr txBox="1"/>
          <p:nvPr userDrawn="1"/>
        </p:nvSpPr>
        <p:spPr>
          <a:xfrm>
            <a:off x="299009" y="3470400"/>
            <a:ext cx="5639557" cy="1679434"/>
          </a:xfrm>
          <a:prstGeom prst="rect">
            <a:avLst/>
          </a:prstGeom>
          <a:noFill/>
        </p:spPr>
        <p:txBody>
          <a:bodyPr wrap="square" lIns="0" rtlCol="0">
            <a:spAutoFit/>
          </a:bodyPr>
          <a:lstStyle/>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800" b="0" i="0" u="none" strike="noStrike" kern="1200" cap="none" spc="0" normalizeH="0" baseline="0" noProof="0" dirty="0">
                <a:ln>
                  <a:noFill/>
                </a:ln>
                <a:solidFill>
                  <a:srgbClr val="FFFFFF"/>
                </a:solidFill>
                <a:effectLst/>
                <a:uLnTx/>
                <a:uFillTx/>
                <a:latin typeface="+mn-lt"/>
                <a:ea typeface="+mn-ea"/>
                <a:cs typeface="+mn-cs"/>
              </a:rPr>
              <a:t>Mazars est un groupe international et intégré spécialisé dans l’audit, la fiscalité et le conseil ainsi que dans les services comptables et juridiques*. Présents dans plus de 90 pays et territoires, nous nous appuyons sur l’expertise de nos 40 400 professionnels – 24 400 au sein de notre partnership intégré et 16 000 au sein de « Mazars North America Alliance » – pour accompagner les entreprises de toutes tailles à chaque étape de leur développement.</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600" b="0" i="0" u="none" strike="noStrike" kern="1200" cap="none" spc="0" normalizeH="0" baseline="0" noProof="0" dirty="0">
                <a:ln>
                  <a:noFill/>
                </a:ln>
                <a:solidFill>
                  <a:srgbClr val="FFFFFF"/>
                </a:solidFill>
                <a:effectLst/>
                <a:uLnTx/>
                <a:uFillTx/>
                <a:latin typeface="+mn-lt"/>
                <a:ea typeface="+mn-ea"/>
                <a:cs typeface="+mn-cs"/>
              </a:rPr>
              <a:t>*dans les pays dans lesquels les lois en vigueur l’autorisent</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80975" indent="-180975" algn="l">
              <a:buFont typeface="Arial" panose="020B0604020202020204" pitchFamily="34" charset="0"/>
              <a:buChar char="•"/>
            </a:pPr>
            <a:endParaRPr lang="en-US" sz="1400" spc="40" dirty="0">
              <a:solidFill>
                <a:schemeClr val="tx1"/>
              </a:solidFill>
            </a:endParaRP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298361"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u="none" kern="1200" noProof="0" dirty="0">
                <a:solidFill>
                  <a:schemeClr val="bg1"/>
                </a:solidFill>
                <a:latin typeface="+mn-lt"/>
                <a:ea typeface="+mn-ea"/>
                <a:cs typeface="+mn-cs"/>
                <a:hlinkClick r:id="rId4">
                  <a:extLst>
                    <a:ext uri="{A12FA001-AC4F-418D-AE19-62706E023703}">
                      <ahyp:hlinkClr xmlns:ahyp="http://schemas.microsoft.com/office/drawing/2018/hyperlinkcolor" val="tx"/>
                    </a:ext>
                  </a:extLst>
                </a:hlinkClick>
              </a:rPr>
              <a:t>www.mazars.fr</a:t>
            </a:r>
            <a:endParaRPr lang="en-US" sz="1400" b="1" u="none" kern="1200" noProof="0" dirty="0">
              <a:solidFill>
                <a:schemeClr val="bg1"/>
              </a:solidFill>
              <a:latin typeface="+mn-lt"/>
              <a:ea typeface="+mn-ea"/>
              <a:cs typeface="+mn-cs"/>
            </a:endParaRP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429974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dirty="0" err="1"/>
              <a:t>Ajouter</a:t>
            </a:r>
            <a:r>
              <a:rPr lang="en-GB" dirty="0"/>
              <a:t> des mentions </a:t>
            </a:r>
            <a:r>
              <a:rPr lang="en-GB" dirty="0" err="1"/>
              <a:t>légales</a:t>
            </a:r>
            <a:r>
              <a:rPr lang="en-GB" dirty="0"/>
              <a:t> (OPTIONNEL)</a:t>
            </a:r>
          </a:p>
        </p:txBody>
      </p:sp>
    </p:spTree>
    <p:extLst>
      <p:ext uri="{BB962C8B-B14F-4D97-AF65-F5344CB8AC3E}">
        <p14:creationId xmlns:p14="http://schemas.microsoft.com/office/powerpoint/2010/main" val="249199363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Static contact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28" name="Date Placeholder 27">
            <a:extLst>
              <a:ext uri="{FF2B5EF4-FFF2-40B4-BE49-F238E27FC236}">
                <a16:creationId xmlns:a16="http://schemas.microsoft.com/office/drawing/2014/main" id="{EA593AB5-DFA0-4A29-80E7-B466D7EC1084}"/>
              </a:ext>
            </a:extLst>
          </p:cNvPr>
          <p:cNvSpPr>
            <a:spLocks noGrp="1"/>
          </p:cNvSpPr>
          <p:nvPr>
            <p:ph type="dt" sz="half" idx="23"/>
          </p:nvPr>
        </p:nvSpPr>
        <p:spPr/>
        <p:txBody>
          <a:bodyPr/>
          <a:lstStyle/>
          <a:p>
            <a:fld id="{9F1348F3-D1DB-4B22-82F2-A286FDC2EEA4}" type="datetime3">
              <a:rPr lang="en-US" smtClean="0"/>
              <a:t>31 March 2023</a:t>
            </a:fld>
            <a:endParaRPr lang="en-US" dirty="0"/>
          </a:p>
        </p:txBody>
      </p:sp>
      <p:sp>
        <p:nvSpPr>
          <p:cNvPr id="29" name="Footer Placeholder 28">
            <a:extLst>
              <a:ext uri="{FF2B5EF4-FFF2-40B4-BE49-F238E27FC236}">
                <a16:creationId xmlns:a16="http://schemas.microsoft.com/office/drawing/2014/main" id="{84603E45-0675-4AE4-9114-0BBB8D3F6912}"/>
              </a:ext>
            </a:extLst>
          </p:cNvPr>
          <p:cNvSpPr>
            <a:spLocks noGrp="1"/>
          </p:cNvSpPr>
          <p:nvPr>
            <p:ph type="ftr" sz="quarter" idx="24"/>
          </p:nvPr>
        </p:nvSpPr>
        <p:spPr/>
        <p:txBody>
          <a:bodyPr/>
          <a:lstStyle/>
          <a:p>
            <a:endParaRPr lang="en-GB" dirty="0"/>
          </a:p>
        </p:txBody>
      </p:sp>
      <p:sp>
        <p:nvSpPr>
          <p:cNvPr id="30" name="Slide Number Placeholder 29">
            <a:extLst>
              <a:ext uri="{FF2B5EF4-FFF2-40B4-BE49-F238E27FC236}">
                <a16:creationId xmlns:a16="http://schemas.microsoft.com/office/drawing/2014/main" id="{8362248D-727D-4AB0-8B4D-161A04641118}"/>
              </a:ext>
            </a:extLst>
          </p:cNvPr>
          <p:cNvSpPr>
            <a:spLocks noGrp="1"/>
          </p:cNvSpPr>
          <p:nvPr>
            <p:ph type="sldNum" sz="quarter" idx="25"/>
          </p:nvPr>
        </p:nvSpPr>
        <p:spPr/>
        <p:txBody>
          <a:bodyPr/>
          <a:lstStyle/>
          <a:p>
            <a:fld id="{731A1681-B67C-634E-B9F8-D054051C2089}" type="slidenum">
              <a:rPr lang="en-US" smtClean="0"/>
              <a:pPr/>
              <a:t>‹#›</a:t>
            </a:fld>
            <a:endParaRPr lang="en-US" dirty="0"/>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dirty="0">
                <a:solidFill>
                  <a:schemeClr val="bg1"/>
                </a:solidFill>
              </a:rPr>
              <a:t>© Mazars 2020</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dirty="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dirty="0">
                <a:solidFill>
                  <a:schemeClr val="bg1"/>
                </a:solidFill>
              </a:rPr>
              <a:t>Follow us:</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dirty="0">
                <a:solidFill>
                  <a:schemeClr val="bg1"/>
                </a:solidFill>
              </a:rPr>
              <a:t>LinkedIn:</a:t>
            </a:r>
          </a:p>
          <a:p>
            <a:pPr marL="0" indent="0" algn="l">
              <a:lnSpc>
                <a:spcPct val="90000"/>
              </a:lnSpc>
              <a:spcAft>
                <a:spcPts val="300"/>
              </a:spcAft>
              <a:buFont typeface="Arial" panose="020B0604020202020204" pitchFamily="34" charset="0"/>
              <a:buNone/>
            </a:pPr>
            <a:r>
              <a:rPr lang="en-US" sz="1400" b="0" spc="40" dirty="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dirty="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dirty="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dirty="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dirty="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dirty="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dirty="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dirty="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dirty="0">
                <a:solidFill>
                  <a:schemeClr val="bg1"/>
                </a:solidFill>
                <a:latin typeface="+mn-lt"/>
                <a:ea typeface="+mn-ea"/>
                <a:cs typeface="+mn-cs"/>
              </a:rPr>
              <a:t>ID: Mazars</a:t>
            </a:r>
          </a:p>
          <a:p>
            <a:pPr marL="0" indent="0" algn="l">
              <a:buFont typeface="Arial" panose="020B0604020202020204" pitchFamily="34" charset="0"/>
              <a:buNone/>
            </a:pPr>
            <a:endParaRPr lang="en-US" sz="1400" b="1" spc="40" dirty="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dirty="0">
                <a:solidFill>
                  <a:schemeClr val="bg1"/>
                </a:solidFill>
              </a:rPr>
              <a:t>Mazars</a:t>
            </a:r>
          </a:p>
        </p:txBody>
      </p:sp>
      <p:sp>
        <p:nvSpPr>
          <p:cNvPr id="7" name="TextBox 6">
            <a:extLst>
              <a:ext uri="{FF2B5EF4-FFF2-40B4-BE49-F238E27FC236}">
                <a16:creationId xmlns:a16="http://schemas.microsoft.com/office/drawing/2014/main" id="{49ACC53F-9D9F-4987-8DBE-7AA0E096486D}"/>
              </a:ext>
            </a:extLst>
          </p:cNvPr>
          <p:cNvSpPr txBox="1"/>
          <p:nvPr userDrawn="1"/>
        </p:nvSpPr>
        <p:spPr>
          <a:xfrm>
            <a:off x="299009" y="3470400"/>
            <a:ext cx="5639557" cy="1679434"/>
          </a:xfrm>
          <a:prstGeom prst="rect">
            <a:avLst/>
          </a:prstGeom>
          <a:noFill/>
        </p:spPr>
        <p:txBody>
          <a:bodyPr wrap="square" lIns="0" rtlCol="0">
            <a:spAutoFit/>
          </a:bodyPr>
          <a:lstStyle/>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rPr>
              <a:t>Mazars is an internationally integrated partnership, specialising in audit, accountancy, advisory, tax and legal services*. Operating in over 90 countries and territories around the world, we draw on the expertise of 40,400 professionals – 24,400 in Mazars’ integrated partnership and 16,000 via the Mazars North America Alliance – to assist clients of all sizes at every stage in their development.</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*where permitted under applicable country laws.</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80975" indent="-180975" algn="l">
              <a:buFont typeface="Arial" panose="020B0604020202020204" pitchFamily="34" charset="0"/>
              <a:buChar char="•"/>
            </a:pPr>
            <a:endParaRPr lang="en-US" sz="1400" spc="40" dirty="0">
              <a:solidFill>
                <a:schemeClr val="tx1"/>
              </a:solidFill>
            </a:endParaRP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298361"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dirty="0">
                <a:solidFill>
                  <a:schemeClr val="bg1"/>
                </a:solidFill>
                <a:latin typeface="+mn-lt"/>
                <a:ea typeface="+mn-ea"/>
                <a:cs typeface="+mn-cs"/>
              </a:rPr>
              <a:t>www.mazars.com</a:t>
            </a: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429974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dirty="0"/>
              <a:t>Add disclaimer here (optional)</a:t>
            </a:r>
          </a:p>
        </p:txBody>
      </p:sp>
    </p:spTree>
    <p:extLst>
      <p:ext uri="{BB962C8B-B14F-4D97-AF65-F5344CB8AC3E}">
        <p14:creationId xmlns:p14="http://schemas.microsoft.com/office/powerpoint/2010/main" val="365761725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ditable contacts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15" name="Content Placeholder 9">
            <a:extLst>
              <a:ext uri="{FF2B5EF4-FFF2-40B4-BE49-F238E27FC236}">
                <a16:creationId xmlns:a16="http://schemas.microsoft.com/office/drawing/2014/main" id="{9D39A555-5A16-4E80-B592-BA5F8D203A3A}"/>
              </a:ext>
            </a:extLst>
          </p:cNvPr>
          <p:cNvSpPr>
            <a:spLocks noGrp="1"/>
          </p:cNvSpPr>
          <p:nvPr>
            <p:ph sz="quarter" idx="10" hasCustomPrompt="1"/>
          </p:nvPr>
        </p:nvSpPr>
        <p:spPr>
          <a:xfrm>
            <a:off x="299010" y="5326122"/>
            <a:ext cx="5639557" cy="274638"/>
          </a:xfrm>
        </p:spPr>
        <p:txBody>
          <a:bodyPr tIns="0" bIns="0"/>
          <a:lstStyle>
            <a:lvl1pPr marL="0" indent="0">
              <a:buNone/>
              <a:defRPr b="1">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lvl="0"/>
            <a:r>
              <a:rPr lang="en-US" dirty="0"/>
              <a:t>www.mazars.com</a:t>
            </a:r>
          </a:p>
        </p:txBody>
      </p:sp>
      <p:sp>
        <p:nvSpPr>
          <p:cNvPr id="19" name="Text Placeholder 6">
            <a:extLst>
              <a:ext uri="{FF2B5EF4-FFF2-40B4-BE49-F238E27FC236}">
                <a16:creationId xmlns:a16="http://schemas.microsoft.com/office/drawing/2014/main" id="{4529313B-462E-4DEC-8F97-2654C321027A}"/>
              </a:ext>
            </a:extLst>
          </p:cNvPr>
          <p:cNvSpPr>
            <a:spLocks noGrp="1"/>
          </p:cNvSpPr>
          <p:nvPr>
            <p:ph type="body" sz="quarter" idx="16" hasCustomPrompt="1"/>
          </p:nvPr>
        </p:nvSpPr>
        <p:spPr>
          <a:xfrm>
            <a:off x="304799" y="325438"/>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a:t>Contact</a:t>
            </a:r>
          </a:p>
        </p:txBody>
      </p:sp>
      <p:sp>
        <p:nvSpPr>
          <p:cNvPr id="9" name="Text Placeholder 8">
            <a:extLst>
              <a:ext uri="{FF2B5EF4-FFF2-40B4-BE49-F238E27FC236}">
                <a16:creationId xmlns:a16="http://schemas.microsoft.com/office/drawing/2014/main" id="{138ABC7B-223B-4585-9445-C8EEF0333185}"/>
              </a:ext>
            </a:extLst>
          </p:cNvPr>
          <p:cNvSpPr>
            <a:spLocks noGrp="1"/>
          </p:cNvSpPr>
          <p:nvPr>
            <p:ph type="body" sz="quarter" idx="18" hasCustomPrompt="1"/>
          </p:nvPr>
        </p:nvSpPr>
        <p:spPr>
          <a:xfrm>
            <a:off x="304799" y="1560890"/>
            <a:ext cx="5648943" cy="338137"/>
          </a:xfrm>
        </p:spPr>
        <p:txBody>
          <a:bodyPr/>
          <a:lstStyle>
            <a:lvl1pPr>
              <a:buNone/>
              <a:defRPr sz="1600" b="1">
                <a:solidFill>
                  <a:schemeClr val="bg1"/>
                </a:solidFill>
              </a:defRPr>
            </a:lvl1pPr>
            <a:lvl2pPr>
              <a:buNone/>
              <a:defRPr sz="1600" b="1">
                <a:solidFill>
                  <a:schemeClr val="bg1"/>
                </a:solidFill>
              </a:defRPr>
            </a:lvl2pPr>
            <a:lvl3pPr>
              <a:buNone/>
              <a:defRPr sz="1600" b="1">
                <a:solidFill>
                  <a:schemeClr val="bg1"/>
                </a:solidFill>
              </a:defRPr>
            </a:lvl3pPr>
            <a:lvl4pPr>
              <a:buNone/>
              <a:defRPr sz="1600" b="1">
                <a:solidFill>
                  <a:schemeClr val="bg1"/>
                </a:solidFill>
              </a:defRPr>
            </a:lvl4pPr>
            <a:lvl5pPr>
              <a:buNone/>
              <a:defRPr sz="1600" b="1">
                <a:solidFill>
                  <a:schemeClr val="bg1"/>
                </a:solidFill>
              </a:defRPr>
            </a:lvl5pPr>
          </a:lstStyle>
          <a:p>
            <a:pPr lvl="0"/>
            <a:r>
              <a:rPr lang="en-US" dirty="0"/>
              <a:t>Mazars</a:t>
            </a:r>
          </a:p>
        </p:txBody>
      </p:sp>
      <p:sp>
        <p:nvSpPr>
          <p:cNvPr id="11" name="Text Placeholder 10">
            <a:extLst>
              <a:ext uri="{FF2B5EF4-FFF2-40B4-BE49-F238E27FC236}">
                <a16:creationId xmlns:a16="http://schemas.microsoft.com/office/drawing/2014/main" id="{0750BB82-E1D4-4EA2-A385-A971FA2A9596}"/>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Address</a:t>
            </a:r>
          </a:p>
        </p:txBody>
      </p:sp>
      <p:sp>
        <p:nvSpPr>
          <p:cNvPr id="25" name="Text Placeholder 6">
            <a:extLst>
              <a:ext uri="{FF2B5EF4-FFF2-40B4-BE49-F238E27FC236}">
                <a16:creationId xmlns:a16="http://schemas.microsoft.com/office/drawing/2014/main" id="{1C82B64D-D4CA-4747-A122-466478F2D3BA}"/>
              </a:ext>
            </a:extLst>
          </p:cNvPr>
          <p:cNvSpPr>
            <a:spLocks noGrp="1"/>
          </p:cNvSpPr>
          <p:nvPr>
            <p:ph type="body" sz="quarter" idx="21" hasCustomPrompt="1"/>
          </p:nvPr>
        </p:nvSpPr>
        <p:spPr>
          <a:xfrm>
            <a:off x="6248951" y="325438"/>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a:t>Follow us:</a:t>
            </a:r>
          </a:p>
        </p:txBody>
      </p:sp>
      <p:sp>
        <p:nvSpPr>
          <p:cNvPr id="28" name="Date Placeholder 27">
            <a:extLst>
              <a:ext uri="{FF2B5EF4-FFF2-40B4-BE49-F238E27FC236}">
                <a16:creationId xmlns:a16="http://schemas.microsoft.com/office/drawing/2014/main" id="{EA593AB5-DFA0-4A29-80E7-B466D7EC1084}"/>
              </a:ext>
            </a:extLst>
          </p:cNvPr>
          <p:cNvSpPr>
            <a:spLocks noGrp="1"/>
          </p:cNvSpPr>
          <p:nvPr>
            <p:ph type="dt" sz="half" idx="23"/>
          </p:nvPr>
        </p:nvSpPr>
        <p:spPr/>
        <p:txBody>
          <a:bodyPr/>
          <a:lstStyle/>
          <a:p>
            <a:fld id="{9F1348F3-D1DB-4B22-82F2-A286FDC2EEA4}" type="datetime3">
              <a:rPr lang="en-US" smtClean="0"/>
              <a:t>31 March 2023</a:t>
            </a:fld>
            <a:endParaRPr lang="en-US" dirty="0"/>
          </a:p>
        </p:txBody>
      </p:sp>
      <p:sp>
        <p:nvSpPr>
          <p:cNvPr id="29" name="Footer Placeholder 28">
            <a:extLst>
              <a:ext uri="{FF2B5EF4-FFF2-40B4-BE49-F238E27FC236}">
                <a16:creationId xmlns:a16="http://schemas.microsoft.com/office/drawing/2014/main" id="{84603E45-0675-4AE4-9114-0BBB8D3F6912}"/>
              </a:ext>
            </a:extLst>
          </p:cNvPr>
          <p:cNvSpPr>
            <a:spLocks noGrp="1"/>
          </p:cNvSpPr>
          <p:nvPr>
            <p:ph type="ftr" sz="quarter" idx="24"/>
          </p:nvPr>
        </p:nvSpPr>
        <p:spPr/>
        <p:txBody>
          <a:bodyPr/>
          <a:lstStyle/>
          <a:p>
            <a:endParaRPr lang="en-GB" dirty="0"/>
          </a:p>
        </p:txBody>
      </p:sp>
      <p:sp>
        <p:nvSpPr>
          <p:cNvPr id="30" name="Slide Number Placeholder 29">
            <a:extLst>
              <a:ext uri="{FF2B5EF4-FFF2-40B4-BE49-F238E27FC236}">
                <a16:creationId xmlns:a16="http://schemas.microsoft.com/office/drawing/2014/main" id="{8362248D-727D-4AB0-8B4D-161A04641118}"/>
              </a:ext>
            </a:extLst>
          </p:cNvPr>
          <p:cNvSpPr>
            <a:spLocks noGrp="1"/>
          </p:cNvSpPr>
          <p:nvPr>
            <p:ph type="sldNum" sz="quarter" idx="25"/>
          </p:nvPr>
        </p:nvSpPr>
        <p:spPr/>
        <p:txBody>
          <a:bodyPr/>
          <a:lstStyle/>
          <a:p>
            <a:fld id="{731A1681-B67C-634E-B9F8-D054051C2089}" type="slidenum">
              <a:rPr lang="en-US" smtClean="0"/>
              <a:pPr/>
              <a:t>‹#›</a:t>
            </a:fld>
            <a:endParaRPr lang="en-US" dirty="0"/>
          </a:p>
        </p:txBody>
      </p:sp>
      <p:sp>
        <p:nvSpPr>
          <p:cNvPr id="32" name="Text Placeholder 31">
            <a:extLst>
              <a:ext uri="{FF2B5EF4-FFF2-40B4-BE49-F238E27FC236}">
                <a16:creationId xmlns:a16="http://schemas.microsoft.com/office/drawing/2014/main" id="{5A3CE5B3-E827-47A0-B896-4C9186AB8A9D}"/>
              </a:ext>
            </a:extLst>
          </p:cNvPr>
          <p:cNvSpPr>
            <a:spLocks noGrp="1"/>
          </p:cNvSpPr>
          <p:nvPr>
            <p:ph type="body" sz="quarter" idx="26" hasCustomPrompt="1"/>
          </p:nvPr>
        </p:nvSpPr>
        <p:spPr>
          <a:xfrm>
            <a:off x="304800" y="347040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dirty="0"/>
              <a:t>Add boilerplate here (see GBH&gt;Presenting Mazars for the latest version (updated annually in January)</a:t>
            </a:r>
          </a:p>
        </p:txBody>
      </p:sp>
      <p:sp>
        <p:nvSpPr>
          <p:cNvPr id="36" name="Text Placeholder 35">
            <a:extLst>
              <a:ext uri="{FF2B5EF4-FFF2-40B4-BE49-F238E27FC236}">
                <a16:creationId xmlns:a16="http://schemas.microsoft.com/office/drawing/2014/main" id="{6844D506-5477-482E-90FC-A2EC760CD81D}"/>
              </a:ext>
            </a:extLst>
          </p:cNvPr>
          <p:cNvSpPr>
            <a:spLocks noGrp="1"/>
          </p:cNvSpPr>
          <p:nvPr>
            <p:ph type="body" sz="quarter" idx="27" hasCustomPrompt="1"/>
          </p:nvPr>
        </p:nvSpPr>
        <p:spPr>
          <a:xfrm>
            <a:off x="6248400" y="1560890"/>
            <a:ext cx="5634038" cy="3040063"/>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dirty="0"/>
              <a:t>Add social media links here</a:t>
            </a:r>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dirty="0">
                <a:solidFill>
                  <a:schemeClr val="bg1"/>
                </a:solidFill>
              </a:rPr>
              <a:t>© Mazars 2020</a:t>
            </a:r>
          </a:p>
        </p:txBody>
      </p:sp>
      <p:sp>
        <p:nvSpPr>
          <p:cNvPr id="16" name="Text Placeholder 31">
            <a:extLst>
              <a:ext uri="{FF2B5EF4-FFF2-40B4-BE49-F238E27FC236}">
                <a16:creationId xmlns:a16="http://schemas.microsoft.com/office/drawing/2014/main" id="{7BE62CE9-7F6B-4EA3-BF27-92E9F24A1FA7}"/>
              </a:ext>
            </a:extLst>
          </p:cNvPr>
          <p:cNvSpPr>
            <a:spLocks noGrp="1"/>
          </p:cNvSpPr>
          <p:nvPr>
            <p:ph type="body" sz="quarter" idx="28" hasCustomPrompt="1"/>
          </p:nvPr>
        </p:nvSpPr>
        <p:spPr>
          <a:xfrm>
            <a:off x="304800" y="429974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dirty="0"/>
              <a:t>Add disclaimer here (optional)</a:t>
            </a:r>
          </a:p>
        </p:txBody>
      </p:sp>
    </p:spTree>
    <p:extLst>
      <p:ext uri="{BB962C8B-B14F-4D97-AF65-F5344CB8AC3E}">
        <p14:creationId xmlns:p14="http://schemas.microsoft.com/office/powerpoint/2010/main" val="10082242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01">
    <p:bg>
      <p:bgPr>
        <a:solidFill>
          <a:schemeClr val="tx2"/>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86259" y="304800"/>
            <a:ext cx="2201900" cy="1911327"/>
          </a:xfrm>
          <a:prstGeom prst="rect">
            <a:avLst/>
          </a:prstGeom>
        </p:spPr>
      </p:pic>
      <p:sp>
        <p:nvSpPr>
          <p:cNvPr id="8" name="Text Placeholder 24">
            <a:extLst>
              <a:ext uri="{FF2B5EF4-FFF2-40B4-BE49-F238E27FC236}">
                <a16:creationId xmlns:a16="http://schemas.microsoft.com/office/drawing/2014/main" id="{BB6C793C-2A2F-5C46-AFA5-BEE0A075E293}"/>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extBox 1">
            <a:extLst>
              <a:ext uri="{FF2B5EF4-FFF2-40B4-BE49-F238E27FC236}">
                <a16:creationId xmlns:a16="http://schemas.microsoft.com/office/drawing/2014/main" id="{9B64B323-E0E5-4788-A9F4-ACD08B810DD7}"/>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GB" dirty="0"/>
          </a:p>
        </p:txBody>
      </p:sp>
      <p:sp>
        <p:nvSpPr>
          <p:cNvPr id="7" name="Text Placeholder 24">
            <a:extLst>
              <a:ext uri="{FF2B5EF4-FFF2-40B4-BE49-F238E27FC236}">
                <a16:creationId xmlns:a16="http://schemas.microsoft.com/office/drawing/2014/main" id="{D988B71F-F8C8-45CD-A22A-2F0281C11C6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01:</a:t>
            </a:r>
          </a:p>
        </p:txBody>
      </p:sp>
      <p:sp>
        <p:nvSpPr>
          <p:cNvPr id="10" name="Text Placeholder 2">
            <a:extLst>
              <a:ext uri="{FF2B5EF4-FFF2-40B4-BE49-F238E27FC236}">
                <a16:creationId xmlns:a16="http://schemas.microsoft.com/office/drawing/2014/main" id="{EDBC6BB3-6074-4E00-B784-42E718494330}"/>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339471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0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070D46-5359-EA42-8EF4-9452600EACB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8" name="Picture 7">
            <a:extLst>
              <a:ext uri="{FF2B5EF4-FFF2-40B4-BE49-F238E27FC236}">
                <a16:creationId xmlns:a16="http://schemas.microsoft.com/office/drawing/2014/main" id="{22D5D871-5634-4741-AF6D-8EF0A5CA08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3704" cy="1912892"/>
          </a:xfrm>
          <a:prstGeom prst="rect">
            <a:avLst/>
          </a:prstGeom>
        </p:spPr>
      </p:pic>
      <p:sp>
        <p:nvSpPr>
          <p:cNvPr id="15" name="Text Placeholder 24">
            <a:extLst>
              <a:ext uri="{FF2B5EF4-FFF2-40B4-BE49-F238E27FC236}">
                <a16:creationId xmlns:a16="http://schemas.microsoft.com/office/drawing/2014/main" id="{61CD5055-548C-0845-845F-4598531EF56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6D587BBA-306B-419D-9FA7-1F6E762DA013}"/>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02:</a:t>
            </a:r>
          </a:p>
        </p:txBody>
      </p:sp>
      <p:sp>
        <p:nvSpPr>
          <p:cNvPr id="9" name="Text Placeholder 2">
            <a:extLst>
              <a:ext uri="{FF2B5EF4-FFF2-40B4-BE49-F238E27FC236}">
                <a16:creationId xmlns:a16="http://schemas.microsoft.com/office/drawing/2014/main" id="{76522A8F-8796-44E3-8ADB-4C370E7BDAAF}"/>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882996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0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A53B1FC-0CDC-A74E-9D5C-5AEC6A1A6489}"/>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E691D427-197D-B144-AE8B-ED3845519C5E}"/>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F8898328-55FE-4429-A444-EC94345E10C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03:</a:t>
            </a:r>
          </a:p>
        </p:txBody>
      </p:sp>
      <p:sp>
        <p:nvSpPr>
          <p:cNvPr id="8" name="Text Placeholder 2">
            <a:extLst>
              <a:ext uri="{FF2B5EF4-FFF2-40B4-BE49-F238E27FC236}">
                <a16:creationId xmlns:a16="http://schemas.microsoft.com/office/drawing/2014/main" id="{A015DFD7-FD4A-40E5-A53C-623596BD5182}"/>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70752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EB84562-DDAA-45FF-91C6-941FB5F4AE5A}"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800" y="1565685"/>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386F3ADA-B82B-4656-A0A5-57E1B46DA532}"/>
              </a:ext>
            </a:extLst>
          </p:cNvPr>
          <p:cNvSpPr>
            <a:spLocks noGrp="1"/>
          </p:cNvSpPr>
          <p:nvPr>
            <p:ph sz="quarter" idx="30"/>
          </p:nvPr>
        </p:nvSpPr>
        <p:spPr>
          <a:xfrm>
            <a:off x="6238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64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0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A2E12F-1C50-C041-A398-0ABAACC8001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A815217B-D549-3F43-9BA2-2EFB7BF46A9D}"/>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3ADD06C3-CFFB-4C37-8083-86DDED61705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04:</a:t>
            </a:r>
          </a:p>
        </p:txBody>
      </p:sp>
      <p:sp>
        <p:nvSpPr>
          <p:cNvPr id="8" name="Text Placeholder 2">
            <a:extLst>
              <a:ext uri="{FF2B5EF4-FFF2-40B4-BE49-F238E27FC236}">
                <a16:creationId xmlns:a16="http://schemas.microsoft.com/office/drawing/2014/main" id="{5E94F2F3-4677-4B09-B18A-852345716E33}"/>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959808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0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20D2222F-C267-984B-BCCE-B7AC8E33C06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BA6B3EF2-9EB5-2047-8EBC-EF7980238492}"/>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7" name="Text Placeholder 24">
            <a:extLst>
              <a:ext uri="{FF2B5EF4-FFF2-40B4-BE49-F238E27FC236}">
                <a16:creationId xmlns:a16="http://schemas.microsoft.com/office/drawing/2014/main" id="{9A9C453A-67E7-49D0-B577-84A41BB7CE9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05:</a:t>
            </a:r>
          </a:p>
        </p:txBody>
      </p:sp>
      <p:sp>
        <p:nvSpPr>
          <p:cNvPr id="8" name="Text Placeholder 2">
            <a:extLst>
              <a:ext uri="{FF2B5EF4-FFF2-40B4-BE49-F238E27FC236}">
                <a16:creationId xmlns:a16="http://schemas.microsoft.com/office/drawing/2014/main" id="{65A007A8-54EE-4DFF-A30D-596E11B1D88B}"/>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615040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0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689BADFA-06D7-804C-BB3E-9FF08519F9B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9CA0726D-CC67-964B-A9F4-B673A414300E}"/>
              </a:ext>
            </a:extLst>
          </p:cNvPr>
          <p:cNvSpPr>
            <a:spLocks noGrp="1"/>
          </p:cNvSpPr>
          <p:nvPr>
            <p:ph type="body" sz="quarter" idx="14" hasCustomPrompt="1"/>
          </p:nvPr>
        </p:nvSpPr>
        <p:spPr>
          <a:xfrm>
            <a:off x="304800" y="2021942"/>
            <a:ext cx="5646738" cy="415498"/>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C997B56C-4366-4C16-BEAD-90F8E778CF7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06:</a:t>
            </a:r>
          </a:p>
        </p:txBody>
      </p:sp>
      <p:sp>
        <p:nvSpPr>
          <p:cNvPr id="10" name="Text Placeholder 2">
            <a:extLst>
              <a:ext uri="{FF2B5EF4-FFF2-40B4-BE49-F238E27FC236}">
                <a16:creationId xmlns:a16="http://schemas.microsoft.com/office/drawing/2014/main" id="{BBDF67BB-D51F-490F-8C44-CD3892DA4AA6}"/>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99392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0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4E5E168-4DC0-DD40-B207-BABE8F0A64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E554646D-94E8-164F-A160-3973B207204B}"/>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8946263C-87A5-4302-8839-C0ECDA86E478}"/>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07:</a:t>
            </a:r>
          </a:p>
        </p:txBody>
      </p:sp>
      <p:sp>
        <p:nvSpPr>
          <p:cNvPr id="8" name="Text Placeholder 2">
            <a:extLst>
              <a:ext uri="{FF2B5EF4-FFF2-40B4-BE49-F238E27FC236}">
                <a16:creationId xmlns:a16="http://schemas.microsoft.com/office/drawing/2014/main" id="{68E6FD04-661A-44B7-9548-E5BB17A42CC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0646461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0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1B261C28-0AFC-9B4A-AD16-3471C3A0E03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6F23FA79-ABBF-1C45-8994-B975AEFF5284}"/>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08CDA4AC-C7BF-4B5D-9E60-6982F7FE984A}"/>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08:</a:t>
            </a:r>
          </a:p>
        </p:txBody>
      </p:sp>
      <p:sp>
        <p:nvSpPr>
          <p:cNvPr id="8" name="Text Placeholder 2">
            <a:extLst>
              <a:ext uri="{FF2B5EF4-FFF2-40B4-BE49-F238E27FC236}">
                <a16:creationId xmlns:a16="http://schemas.microsoft.com/office/drawing/2014/main" id="{48BF1D22-3336-4F53-8B04-2BDB7EC5B3C7}"/>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383089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0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F3379CDB-3466-6948-8C87-DDDB4909B18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7C4EF84E-D24D-FE41-8928-1144D0591B0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B6AD7843-8055-4996-90AB-1EAAD79C5C36}"/>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09:</a:t>
            </a:r>
          </a:p>
        </p:txBody>
      </p:sp>
      <p:sp>
        <p:nvSpPr>
          <p:cNvPr id="8" name="Text Placeholder 2">
            <a:extLst>
              <a:ext uri="{FF2B5EF4-FFF2-40B4-BE49-F238E27FC236}">
                <a16:creationId xmlns:a16="http://schemas.microsoft.com/office/drawing/2014/main" id="{C921CEFC-1C7C-4635-B536-77C2A0E80AA8}"/>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579612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1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9BCBC768-05B1-924A-B45E-FC109F543E9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5880B1BB-0B66-9B46-8403-0F984A2C2FAC}"/>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1EF118AE-8CD2-4FFB-B435-CD077EF9B777}"/>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10:</a:t>
            </a:r>
          </a:p>
        </p:txBody>
      </p:sp>
      <p:sp>
        <p:nvSpPr>
          <p:cNvPr id="8" name="Text Placeholder 2">
            <a:extLst>
              <a:ext uri="{FF2B5EF4-FFF2-40B4-BE49-F238E27FC236}">
                <a16:creationId xmlns:a16="http://schemas.microsoft.com/office/drawing/2014/main" id="{706A4648-1F8E-4D84-AA3A-8658328062F5}"/>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7097341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 11">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74BBD920-16A6-264C-BDE9-2C24B2190B2D}"/>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C84206AE-697C-FF4A-92C6-5222A40CB8F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2053E839-DB24-4834-B38C-7888B3687CC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11:</a:t>
            </a:r>
          </a:p>
        </p:txBody>
      </p:sp>
      <p:sp>
        <p:nvSpPr>
          <p:cNvPr id="8" name="Text Placeholder 2">
            <a:extLst>
              <a:ext uri="{FF2B5EF4-FFF2-40B4-BE49-F238E27FC236}">
                <a16:creationId xmlns:a16="http://schemas.microsoft.com/office/drawing/2014/main" id="{D0AC1E84-386B-40B8-9001-3C24412968BE}"/>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940593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12">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520BF2E-E929-9F45-829A-3AC5FFD896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1D67074E-8380-9A45-A459-C72678840D11}"/>
              </a:ext>
            </a:extLst>
          </p:cNvPr>
          <p:cNvSpPr>
            <a:spLocks noGrp="1"/>
          </p:cNvSpPr>
          <p:nvPr>
            <p:ph type="body" sz="quarter" idx="14" hasCustomPrompt="1"/>
          </p:nvPr>
        </p:nvSpPr>
        <p:spPr>
          <a:xfrm>
            <a:off x="304801"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20102FD0-B8DC-4255-B4F9-0022EC8E8BCB}"/>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12:</a:t>
            </a:r>
          </a:p>
        </p:txBody>
      </p:sp>
      <p:sp>
        <p:nvSpPr>
          <p:cNvPr id="8" name="Text Placeholder 2">
            <a:extLst>
              <a:ext uri="{FF2B5EF4-FFF2-40B4-BE49-F238E27FC236}">
                <a16:creationId xmlns:a16="http://schemas.microsoft.com/office/drawing/2014/main" id="{243B031B-09D0-49E5-A445-77BC0C3D4485}"/>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0511409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1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181E252E-8539-F84D-BED8-C04417BB203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57F4DFFA-0B79-4A43-BD2E-7D03896684B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E15502A0-5C60-422B-A9AE-25D6EAB3C80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13:</a:t>
            </a:r>
          </a:p>
        </p:txBody>
      </p:sp>
      <p:sp>
        <p:nvSpPr>
          <p:cNvPr id="8" name="Text Placeholder 2">
            <a:extLst>
              <a:ext uri="{FF2B5EF4-FFF2-40B4-BE49-F238E27FC236}">
                <a16:creationId xmlns:a16="http://schemas.microsoft.com/office/drawing/2014/main" id="{61E4C64F-DA33-4657-83F5-5F90636EF0F6}"/>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87733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no intro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4998E02-CD73-4C67-A5B8-C23FF93E0AD6}"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4"/>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27609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1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BBF1A66F-D948-3240-831D-E4B183018AA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D55E38CF-9ED8-694B-A641-F8667D7F0AB0}"/>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DD78F712-F280-4B79-A750-2A76B549BB7A}"/>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14:</a:t>
            </a:r>
          </a:p>
        </p:txBody>
      </p:sp>
      <p:sp>
        <p:nvSpPr>
          <p:cNvPr id="8" name="Text Placeholder 2">
            <a:extLst>
              <a:ext uri="{FF2B5EF4-FFF2-40B4-BE49-F238E27FC236}">
                <a16:creationId xmlns:a16="http://schemas.microsoft.com/office/drawing/2014/main" id="{8449BF8A-90D8-4621-8A43-19AC4049734D}"/>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076034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1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4E8893-1D66-B74B-BB2C-F6163E61A553}"/>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A618FF17-1306-FC42-BCF8-810C80E5E10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0DB0BE80-9742-40D4-B294-2E25832C8EA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15:</a:t>
            </a:r>
          </a:p>
        </p:txBody>
      </p:sp>
      <p:sp>
        <p:nvSpPr>
          <p:cNvPr id="8" name="Text Placeholder 2">
            <a:extLst>
              <a:ext uri="{FF2B5EF4-FFF2-40B4-BE49-F238E27FC236}">
                <a16:creationId xmlns:a16="http://schemas.microsoft.com/office/drawing/2014/main" id="{24499B19-BFB3-4CF3-AC1A-35274777017D}"/>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42445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1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5D1EE0F-64D8-7C44-8F1A-3934942402D0}"/>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4E756921-7065-F14E-BEF9-3BE98258151B}"/>
              </a:ext>
            </a:extLst>
          </p:cNvPr>
          <p:cNvSpPr>
            <a:spLocks noGrp="1"/>
          </p:cNvSpPr>
          <p:nvPr>
            <p:ph type="body" sz="quarter" idx="14" hasCustomPrompt="1"/>
          </p:nvPr>
        </p:nvSpPr>
        <p:spPr>
          <a:xfrm>
            <a:off x="304800" y="2021942"/>
            <a:ext cx="5646739"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52C5B1B3-7611-49B0-A9B6-0624454AEB2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16:</a:t>
            </a:r>
          </a:p>
        </p:txBody>
      </p:sp>
      <p:sp>
        <p:nvSpPr>
          <p:cNvPr id="8" name="Text Placeholder 2">
            <a:extLst>
              <a:ext uri="{FF2B5EF4-FFF2-40B4-BE49-F238E27FC236}">
                <a16:creationId xmlns:a16="http://schemas.microsoft.com/office/drawing/2014/main" id="{835CFBEA-61CB-4BAF-BF80-98E4F51F7C64}"/>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2959524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1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090E8DF4-917E-A14A-9960-5AACB304A022}"/>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55221E8A-0640-1446-94CB-7667188D9FED}"/>
              </a:ext>
            </a:extLst>
          </p:cNvPr>
          <p:cNvSpPr>
            <a:spLocks noGrp="1"/>
          </p:cNvSpPr>
          <p:nvPr>
            <p:ph type="body" sz="quarter" idx="14" hasCustomPrompt="1"/>
          </p:nvPr>
        </p:nvSpPr>
        <p:spPr>
          <a:xfrm>
            <a:off x="303841"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414B66B2-703E-4AAF-B37C-5E2010E7244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17:</a:t>
            </a:r>
          </a:p>
        </p:txBody>
      </p:sp>
      <p:sp>
        <p:nvSpPr>
          <p:cNvPr id="8" name="Text Placeholder 2">
            <a:extLst>
              <a:ext uri="{FF2B5EF4-FFF2-40B4-BE49-F238E27FC236}">
                <a16:creationId xmlns:a16="http://schemas.microsoft.com/office/drawing/2014/main" id="{33B4F721-04D4-432E-A43A-6B080DD3BA71}"/>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2567170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1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BD0336B0-4662-3B45-8C82-54FC5CDC354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A03D6F9E-91E8-C645-8320-31FB89EA0A5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F4783602-3D35-493D-965B-4F8AC1B0DC00}"/>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18:</a:t>
            </a:r>
          </a:p>
        </p:txBody>
      </p:sp>
      <p:sp>
        <p:nvSpPr>
          <p:cNvPr id="8" name="Text Placeholder 2">
            <a:extLst>
              <a:ext uri="{FF2B5EF4-FFF2-40B4-BE49-F238E27FC236}">
                <a16:creationId xmlns:a16="http://schemas.microsoft.com/office/drawing/2014/main" id="{67E28DF6-D001-48AC-824D-2F9576C241E7}"/>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9815225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1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F6B59E60-762A-5141-9D41-311BC5A39E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28F10127-DD25-CF4E-905C-01E7124AD3B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72A1181A-457A-43D0-9F7C-77C7FE3981A0}"/>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19:</a:t>
            </a:r>
          </a:p>
        </p:txBody>
      </p:sp>
      <p:sp>
        <p:nvSpPr>
          <p:cNvPr id="8" name="Text Placeholder 2">
            <a:extLst>
              <a:ext uri="{FF2B5EF4-FFF2-40B4-BE49-F238E27FC236}">
                <a16:creationId xmlns:a16="http://schemas.microsoft.com/office/drawing/2014/main" id="{1DFDE622-DBE5-423E-9583-F0AC2C555214}"/>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1089911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 2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1CF0619-D967-FF4D-8149-065F221070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35904660-6307-4840-95E0-DD542C6D427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7" name="Text Placeholder 24">
            <a:extLst>
              <a:ext uri="{FF2B5EF4-FFF2-40B4-BE49-F238E27FC236}">
                <a16:creationId xmlns:a16="http://schemas.microsoft.com/office/drawing/2014/main" id="{6230862B-3A4B-4595-9DCC-69F5DC096337}"/>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20:</a:t>
            </a:r>
          </a:p>
        </p:txBody>
      </p:sp>
      <p:sp>
        <p:nvSpPr>
          <p:cNvPr id="8" name="Text Placeholder 2">
            <a:extLst>
              <a:ext uri="{FF2B5EF4-FFF2-40B4-BE49-F238E27FC236}">
                <a16:creationId xmlns:a16="http://schemas.microsoft.com/office/drawing/2014/main" id="{0D12D97B-5582-4CA5-8579-2F00297A647E}"/>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08273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09C74EB-AF6C-4501-A543-CF0B761F755C}"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8401"/>
            <a:ext cx="3667752"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4" name="Text Placeholder 16">
            <a:extLst>
              <a:ext uri="{FF2B5EF4-FFF2-40B4-BE49-F238E27FC236}">
                <a16:creationId xmlns:a16="http://schemas.microsoft.com/office/drawing/2014/main" id="{53FC4191-E5F7-D445-AF7B-519CD79225F4}"/>
              </a:ext>
            </a:extLst>
          </p:cNvPr>
          <p:cNvSpPr>
            <a:spLocks noGrp="1"/>
          </p:cNvSpPr>
          <p:nvPr>
            <p:ph type="body" sz="quarter" idx="27" hasCustomPrompt="1"/>
          </p:nvPr>
        </p:nvSpPr>
        <p:spPr>
          <a:xfrm>
            <a:off x="304800" y="1565686"/>
            <a:ext cx="5646738" cy="859267"/>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61363"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6565658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2F58CD0-CDAE-4FDA-8C5D-E71CD092CA7B}"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204214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9C0F615-0968-474D-AB25-CDF80052FB05}" type="datetime3">
              <a:rPr lang="en-US" smtClean="0"/>
              <a:t>31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8" name="Content Placeholder 2">
            <a:extLst>
              <a:ext uri="{FF2B5EF4-FFF2-40B4-BE49-F238E27FC236}">
                <a16:creationId xmlns:a16="http://schemas.microsoft.com/office/drawing/2014/main" id="{4E9474C6-5DB0-413D-B1A3-48497CE5939B}"/>
              </a:ext>
            </a:extLst>
          </p:cNvPr>
          <p:cNvSpPr>
            <a:spLocks noGrp="1"/>
          </p:cNvSpPr>
          <p:nvPr>
            <p:ph sz="quarter" idx="38"/>
          </p:nvPr>
        </p:nvSpPr>
        <p:spPr>
          <a:xfrm>
            <a:off x="302401"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81298A07-3583-4F69-AB4A-03BAB26814FC}"/>
              </a:ext>
            </a:extLst>
          </p:cNvPr>
          <p:cNvSpPr>
            <a:spLocks noGrp="1"/>
          </p:cNvSpPr>
          <p:nvPr>
            <p:ph sz="quarter" idx="39"/>
          </p:nvPr>
        </p:nvSpPr>
        <p:spPr>
          <a:xfrm>
            <a:off x="3273575"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27A25E24-62F5-4723-97DE-72ECA36750AA}"/>
              </a:ext>
            </a:extLst>
          </p:cNvPr>
          <p:cNvSpPr>
            <a:spLocks noGrp="1"/>
          </p:cNvSpPr>
          <p:nvPr>
            <p:ph sz="quarter" idx="40"/>
          </p:nvPr>
        </p:nvSpPr>
        <p:spPr>
          <a:xfrm>
            <a:off x="6244749"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a:extLst>
              <a:ext uri="{FF2B5EF4-FFF2-40B4-BE49-F238E27FC236}">
                <a16:creationId xmlns:a16="http://schemas.microsoft.com/office/drawing/2014/main" id="{7A28BB0F-F907-49CD-A495-C3AF1DE3B120}"/>
              </a:ext>
            </a:extLst>
          </p:cNvPr>
          <p:cNvSpPr>
            <a:spLocks noGrp="1"/>
          </p:cNvSpPr>
          <p:nvPr>
            <p:ph sz="quarter" idx="41"/>
          </p:nvPr>
        </p:nvSpPr>
        <p:spPr>
          <a:xfrm>
            <a:off x="9215922"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26638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dirty="0"/>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FF1B1B15-246E-7F4F-900F-788AF8055C95}"/>
              </a:ext>
            </a:extLst>
          </p:cNvPr>
          <p:cNvSpPr>
            <a:spLocks noGrp="1"/>
          </p:cNvSpPr>
          <p:nvPr>
            <p:ph type="dt" sz="half" idx="2"/>
          </p:nvPr>
        </p:nvSpPr>
        <p:spPr>
          <a:xfrm>
            <a:off x="8282746" y="6465591"/>
            <a:ext cx="2939385" cy="272145"/>
          </a:xfrm>
          <a:prstGeom prst="rect">
            <a:avLst/>
          </a:prstGeom>
        </p:spPr>
        <p:txBody>
          <a:bodyPr vert="horz" lIns="91440" tIns="45720" rIns="91440" bIns="45720" rtlCol="0" anchor="ctr">
            <a:noAutofit/>
          </a:bodyPr>
          <a:lstStyle>
            <a:lvl1pPr algn="r">
              <a:defRPr sz="1100">
                <a:solidFill>
                  <a:schemeClr val="tx1"/>
                </a:solidFill>
              </a:defRPr>
            </a:lvl1pPr>
          </a:lstStyle>
          <a:p>
            <a:fld id="{9F1348F3-D1DB-4B22-82F2-A286FDC2EEA4}" type="datetime3">
              <a:rPr lang="en-US" smtClean="0"/>
              <a:t>31 March 2023</a:t>
            </a:fld>
            <a:endParaRPr lang="en-US" dirty="0"/>
          </a:p>
        </p:txBody>
      </p:sp>
      <p:sp>
        <p:nvSpPr>
          <p:cNvPr id="6" name="Slide Number Placeholder 5">
            <a:extLst>
              <a:ext uri="{FF2B5EF4-FFF2-40B4-BE49-F238E27FC236}">
                <a16:creationId xmlns:a16="http://schemas.microsoft.com/office/drawing/2014/main" id="{10B720B4-23AA-534C-9D0F-CD97352099F2}"/>
              </a:ext>
            </a:extLst>
          </p:cNvPr>
          <p:cNvSpPr>
            <a:spLocks noGrp="1"/>
          </p:cNvSpPr>
          <p:nvPr>
            <p:ph type="sldNum" sz="quarter" idx="4"/>
          </p:nvPr>
        </p:nvSpPr>
        <p:spPr>
          <a:xfrm>
            <a:off x="11222130" y="6465591"/>
            <a:ext cx="665069" cy="272145"/>
          </a:xfrm>
          <a:prstGeom prst="rect">
            <a:avLst/>
          </a:prstGeom>
        </p:spPr>
        <p:txBody>
          <a:bodyPr vert="horz" lIns="91440" tIns="45720" rIns="91440" bIns="45720" rtlCol="0" anchor="ctr">
            <a:noAutofit/>
          </a:bodyPr>
          <a:lstStyle>
            <a:lvl1pPr algn="r">
              <a:defRPr sz="1100" b="0" i="0">
                <a:solidFill>
                  <a:schemeClr val="tx1"/>
                </a:solidFill>
              </a:defRPr>
            </a:lvl1pPr>
          </a:lstStyle>
          <a:p>
            <a:fld id="{731A1681-B67C-634E-B9F8-D054051C2089}" type="slidenum">
              <a:rPr lang="en-US" smtClean="0"/>
              <a:pPr/>
              <a:t>‹#›</a:t>
            </a:fld>
            <a:endParaRPr lang="en-US" dirty="0"/>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68"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02C8C8F-C7AE-45FA-9444-9D6AFF521E5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endParaRPr lang="en-GB" dirty="0"/>
          </a:p>
        </p:txBody>
      </p:sp>
    </p:spTree>
    <p:extLst>
      <p:ext uri="{BB962C8B-B14F-4D97-AF65-F5344CB8AC3E}">
        <p14:creationId xmlns:p14="http://schemas.microsoft.com/office/powerpoint/2010/main" val="800293425"/>
      </p:ext>
    </p:extLst>
  </p:cSld>
  <p:clrMap bg1="lt1" tx1="dk1" bg2="lt2" tx2="dk2" accent1="accent1" accent2="accent2" accent3="accent3" accent4="accent4" accent5="accent5" accent6="accent6" hlink="hlink" folHlink="folHlink"/>
  <p:sldLayoutIdLst>
    <p:sldLayoutId id="2147483801" r:id="rId1"/>
    <p:sldLayoutId id="2147483936" r:id="rId2"/>
    <p:sldLayoutId id="2147483650" r:id="rId3"/>
    <p:sldLayoutId id="2147483851" r:id="rId4"/>
    <p:sldLayoutId id="2147483687" r:id="rId5"/>
    <p:sldLayoutId id="2147483872" r:id="rId6"/>
    <p:sldLayoutId id="2147483688" r:id="rId7"/>
    <p:sldLayoutId id="2147483873" r:id="rId8"/>
    <p:sldLayoutId id="2147483689" r:id="rId9"/>
    <p:sldLayoutId id="2147483874" r:id="rId10"/>
    <p:sldLayoutId id="2147483802" r:id="rId11"/>
    <p:sldLayoutId id="2147483875" r:id="rId12"/>
    <p:sldLayoutId id="2147483690" r:id="rId13"/>
    <p:sldLayoutId id="2147483691" r:id="rId14"/>
    <p:sldLayoutId id="2147483684" r:id="rId15"/>
    <p:sldLayoutId id="2147483686" r:id="rId16"/>
    <p:sldLayoutId id="2147483880" r:id="rId17"/>
    <p:sldLayoutId id="2147483882" r:id="rId18"/>
    <p:sldLayoutId id="2147483722" r:id="rId19"/>
    <p:sldLayoutId id="2147483929" r:id="rId20"/>
    <p:sldLayoutId id="2147483726" r:id="rId21"/>
    <p:sldLayoutId id="2147483709" r:id="rId22"/>
    <p:sldLayoutId id="2147483704" r:id="rId23"/>
    <p:sldLayoutId id="2147483710" r:id="rId24"/>
    <p:sldLayoutId id="2147483706" r:id="rId25"/>
    <p:sldLayoutId id="2147483707" r:id="rId26"/>
    <p:sldLayoutId id="2147483708" r:id="rId27"/>
    <p:sldLayoutId id="2147483701" r:id="rId28"/>
    <p:sldLayoutId id="2147483713" r:id="rId29"/>
    <p:sldLayoutId id="2147483714" r:id="rId30"/>
    <p:sldLayoutId id="2147483727" r:id="rId31"/>
    <p:sldLayoutId id="2147483728" r:id="rId32"/>
    <p:sldLayoutId id="2147483698" r:id="rId33"/>
    <p:sldLayoutId id="2147483699" r:id="rId34"/>
    <p:sldLayoutId id="2147483711" r:id="rId35"/>
    <p:sldLayoutId id="2147483927" r:id="rId36"/>
    <p:sldLayoutId id="2147483928" r:id="rId37"/>
    <p:sldLayoutId id="2147483697" r:id="rId38"/>
    <p:sldLayoutId id="2147483939" r:id="rId39"/>
    <p:sldLayoutId id="2147483705" r:id="rId40"/>
    <p:sldLayoutId id="2147483933" r:id="rId41"/>
    <p:sldLayoutId id="2147483934" r:id="rId42"/>
    <p:sldLayoutId id="2147483803" r:id="rId43"/>
    <p:sldLayoutId id="2147483937" r:id="rId44"/>
    <p:sldLayoutId id="2147483938" r:id="rId45"/>
    <p:sldLayoutId id="2147483935" r:id="rId46"/>
    <p:sldLayoutId id="2147483886" r:id="rId47"/>
    <p:sldLayoutId id="2147483887" r:id="rId48"/>
    <p:sldLayoutId id="2147483888" r:id="rId49"/>
    <p:sldLayoutId id="2147483889" r:id="rId50"/>
    <p:sldLayoutId id="2147483890" r:id="rId51"/>
    <p:sldLayoutId id="2147483891" r:id="rId52"/>
    <p:sldLayoutId id="2147483892" r:id="rId53"/>
    <p:sldLayoutId id="2147483893" r:id="rId54"/>
    <p:sldLayoutId id="2147483894" r:id="rId55"/>
    <p:sldLayoutId id="2147483895" r:id="rId56"/>
    <p:sldLayoutId id="2147483896" r:id="rId57"/>
    <p:sldLayoutId id="2147483897" r:id="rId58"/>
    <p:sldLayoutId id="2147483898" r:id="rId59"/>
    <p:sldLayoutId id="2147483899" r:id="rId60"/>
    <p:sldLayoutId id="2147483900" r:id="rId61"/>
    <p:sldLayoutId id="2147483901" r:id="rId62"/>
    <p:sldLayoutId id="2147483902" r:id="rId63"/>
    <p:sldLayoutId id="2147483903" r:id="rId64"/>
    <p:sldLayoutId id="2147483904" r:id="rId65"/>
    <p:sldLayoutId id="2147483905" r:id="rId66"/>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orient="horz" pos="984" userDrawn="1">
          <p15:clr>
            <a:srgbClr val="F26B43"/>
          </p15:clr>
        </p15:guide>
        <p15:guide id="5" orient="horz" pos="4008" userDrawn="1">
          <p15:clr>
            <a:srgbClr val="F26B43"/>
          </p15:clr>
        </p15:guide>
        <p15:guide id="6" orient="horz" pos="3816" userDrawn="1">
          <p15:clr>
            <a:srgbClr val="F26B43"/>
          </p15:clr>
        </p15:guide>
        <p15:guide id="7" pos="7488" userDrawn="1">
          <p15:clr>
            <a:srgbClr val="F26B43"/>
          </p15:clr>
        </p15:guide>
        <p15:guide id="8" orient="horz" pos="192" userDrawn="1">
          <p15:clr>
            <a:srgbClr val="F26B43"/>
          </p15:clr>
        </p15:guide>
        <p15:guide id="10" orient="horz" pos="1536" userDrawn="1">
          <p15:clr>
            <a:srgbClr val="F26B43"/>
          </p15:clr>
        </p15:guide>
        <p15:guide id="11" orient="horz" pos="1200" userDrawn="1">
          <p15:clr>
            <a:srgbClr val="F26B43"/>
          </p15:clr>
        </p15:guide>
        <p15:guide id="12" orient="horz" pos="1752" userDrawn="1">
          <p15:clr>
            <a:srgbClr val="F26B43"/>
          </p15:clr>
        </p15:guide>
        <p15:guide id="13" pos="3931" userDrawn="1">
          <p15:clr>
            <a:srgbClr val="F26B43"/>
          </p15:clr>
        </p15:guide>
        <p15:guide id="14" pos="3749" userDrawn="1">
          <p15:clr>
            <a:srgbClr val="F26B43"/>
          </p15:clr>
        </p15:guide>
        <p15:guide id="15" orient="horz" pos="4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register.gotowebinar.com/register/388772621058657468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guillaume.melot@avocats-mazars.com" TargetMode="External"/><Relationship Id="rId2" Type="http://schemas.openxmlformats.org/officeDocument/2006/relationships/hyperlink" Target="mailto:coralie.crespin@avocats-mazars.com?subject=Prise%20de%20contact" TargetMode="External"/><Relationship Id="rId1" Type="http://schemas.openxmlformats.org/officeDocument/2006/relationships/slideLayout" Target="../slideLayouts/slideLayout13.xml"/><Relationship Id="rId6" Type="http://schemas.openxmlformats.org/officeDocument/2006/relationships/hyperlink" Target="mailto:frederic.barat@avocats-mazars.com?subject=Prise%20de%20contact%20transactions%20financi&#232;res" TargetMode="External"/><Relationship Id="rId5" Type="http://schemas.openxmlformats.org/officeDocument/2006/relationships/image" Target="../media/image24.png"/><Relationship Id="rId4" Type="http://schemas.openxmlformats.org/officeDocument/2006/relationships/hyperlink" Target="mailto:Laura.schoumacher@avocats-mazars.com"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mazars.fr/Accueil/Insights/Publications-et-evenements/Avis-d-experts/Publications-techniques-Prix-de-transfert" TargetMode="Externa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7E8F"/>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8CD524C-CAA3-4A5C-81ED-4FDA615718B4}"/>
              </a:ext>
            </a:extLst>
          </p:cNvPr>
          <p:cNvPicPr>
            <a:picLocks noGrp="1" noChangeAspect="1"/>
          </p:cNvPicPr>
          <p:nvPr>
            <p:ph type="pic" sz="quarter" idx="19"/>
          </p:nvPr>
        </p:nvPicPr>
        <p:blipFill rotWithShape="1">
          <a:blip r:embed="rId3"/>
          <a:srcRect l="12559" r="20529"/>
          <a:stretch/>
        </p:blipFill>
        <p:spPr>
          <a:xfrm>
            <a:off x="6111875" y="0"/>
            <a:ext cx="6080125" cy="6057900"/>
          </a:xfrm>
          <a:prstGeom prst="rect">
            <a:avLst/>
          </a:prstGeom>
        </p:spPr>
      </p:pic>
      <p:sp>
        <p:nvSpPr>
          <p:cNvPr id="13" name="Text Placeholder 3">
            <a:extLst>
              <a:ext uri="{FF2B5EF4-FFF2-40B4-BE49-F238E27FC236}">
                <a16:creationId xmlns:a16="http://schemas.microsoft.com/office/drawing/2014/main" id="{7073B4A6-EBB6-480F-875A-27783BA1C700}"/>
              </a:ext>
            </a:extLst>
          </p:cNvPr>
          <p:cNvSpPr txBox="1">
            <a:spLocks/>
          </p:cNvSpPr>
          <p:nvPr/>
        </p:nvSpPr>
        <p:spPr>
          <a:xfrm>
            <a:off x="302969" y="1925840"/>
            <a:ext cx="5648568" cy="931659"/>
          </a:xfrm>
          <a:prstGeom prst="rect">
            <a:avLst/>
          </a:prstGeom>
        </p:spPr>
        <p:txBody>
          <a:bodyPr vert="horz" lIns="0" tIns="0" rIns="0" bIns="7200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spc="0">
                <a:solidFill>
                  <a:schemeClr val="bg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b="1" dirty="0"/>
          </a:p>
        </p:txBody>
      </p:sp>
      <p:sp>
        <p:nvSpPr>
          <p:cNvPr id="6" name="Text Placeholder 2">
            <a:extLst>
              <a:ext uri="{FF2B5EF4-FFF2-40B4-BE49-F238E27FC236}">
                <a16:creationId xmlns:a16="http://schemas.microsoft.com/office/drawing/2014/main" id="{A453301D-3557-54F4-C467-C0442FE4FE21}"/>
              </a:ext>
            </a:extLst>
          </p:cNvPr>
          <p:cNvSpPr txBox="1">
            <a:spLocks/>
          </p:cNvSpPr>
          <p:nvPr/>
        </p:nvSpPr>
        <p:spPr>
          <a:xfrm>
            <a:off x="317702" y="3069000"/>
            <a:ext cx="5632714" cy="1070738"/>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spc="0" baseline="0">
                <a:solidFill>
                  <a:schemeClr val="bg1">
                    <a:alpha val="46000"/>
                  </a:schemeClr>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1" dirty="0"/>
              <a:t>CAA Paris, 15 March 2023, n</a:t>
            </a:r>
            <a:r>
              <a:rPr lang="en-US" sz="2400" i="1" baseline="30000" dirty="0"/>
              <a:t>°</a:t>
            </a:r>
            <a:r>
              <a:rPr lang="en-US" sz="2400" i="1" dirty="0"/>
              <a:t>21PA06144</a:t>
            </a:r>
          </a:p>
          <a:p>
            <a:r>
              <a:rPr lang="en-US" sz="2400" i="1" dirty="0"/>
              <a:t>CAA Paris, 17 March 2023, n</a:t>
            </a:r>
            <a:r>
              <a:rPr lang="en-US" sz="2400" i="1" baseline="30000" dirty="0"/>
              <a:t>°</a:t>
            </a:r>
            <a:r>
              <a:rPr lang="en-US" sz="2400" i="1" dirty="0"/>
              <a:t>21PA04211</a:t>
            </a:r>
          </a:p>
          <a:p>
            <a:endParaRPr lang="en-US" dirty="0"/>
          </a:p>
        </p:txBody>
      </p:sp>
      <p:sp>
        <p:nvSpPr>
          <p:cNvPr id="8" name="Text Placeholder 3">
            <a:extLst>
              <a:ext uri="{FF2B5EF4-FFF2-40B4-BE49-F238E27FC236}">
                <a16:creationId xmlns:a16="http://schemas.microsoft.com/office/drawing/2014/main" id="{D736DCAB-8DFF-3032-82C5-AD3A420E0B42}"/>
              </a:ext>
            </a:extLst>
          </p:cNvPr>
          <p:cNvSpPr txBox="1">
            <a:spLocks/>
          </p:cNvSpPr>
          <p:nvPr/>
        </p:nvSpPr>
        <p:spPr>
          <a:xfrm>
            <a:off x="316992" y="1571017"/>
            <a:ext cx="5634545" cy="656794"/>
          </a:xfrm>
          <a:prstGeom prst="rect">
            <a:avLst/>
          </a:prstGeom>
        </p:spPr>
        <p:txBody>
          <a:bodyPr vert="horz" lIns="0" tIns="0" rIns="0" bIns="7200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spc="0">
                <a:solidFill>
                  <a:schemeClr val="bg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Intragroup financing transactions &amp; transfer pricing</a:t>
            </a:r>
          </a:p>
        </p:txBody>
      </p:sp>
      <p:sp>
        <p:nvSpPr>
          <p:cNvPr id="9" name="Text Placeholder 2">
            <a:extLst>
              <a:ext uri="{FF2B5EF4-FFF2-40B4-BE49-F238E27FC236}">
                <a16:creationId xmlns:a16="http://schemas.microsoft.com/office/drawing/2014/main" id="{24A122E4-ACE3-600C-DBA4-8B125B1C1676}"/>
              </a:ext>
            </a:extLst>
          </p:cNvPr>
          <p:cNvSpPr txBox="1">
            <a:spLocks/>
          </p:cNvSpPr>
          <p:nvPr/>
        </p:nvSpPr>
        <p:spPr>
          <a:xfrm>
            <a:off x="317702" y="4713402"/>
            <a:ext cx="5507912" cy="360041"/>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spc="0" baseline="0">
                <a:solidFill>
                  <a:schemeClr val="bg1">
                    <a:alpha val="46000"/>
                  </a:schemeClr>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March 2023</a:t>
            </a:r>
            <a:endParaRPr lang="en-US" dirty="0"/>
          </a:p>
        </p:txBody>
      </p:sp>
    </p:spTree>
    <p:extLst>
      <p:ext uri="{BB962C8B-B14F-4D97-AF65-F5344CB8AC3E}">
        <p14:creationId xmlns:p14="http://schemas.microsoft.com/office/powerpoint/2010/main" val="304347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057EDAA-E029-4174-8F9B-745E4BB653E8}"/>
              </a:ext>
            </a:extLst>
          </p:cNvPr>
          <p:cNvSpPr>
            <a:spLocks noGrp="1"/>
          </p:cNvSpPr>
          <p:nvPr>
            <p:ph type="sldNum" sz="quarter" idx="12"/>
          </p:nvPr>
        </p:nvSpPr>
        <p:spPr/>
        <p:txBody>
          <a:bodyPr/>
          <a:lstStyle/>
          <a:p>
            <a:fld id="{731A1681-B67C-634E-B9F8-D054051C2089}" type="slidenum">
              <a:rPr lang="en-GB" smtClean="0"/>
              <a:t>2</a:t>
            </a:fld>
            <a:endParaRPr lang="en-GB" dirty="0"/>
          </a:p>
        </p:txBody>
      </p:sp>
      <p:sp>
        <p:nvSpPr>
          <p:cNvPr id="2" name="Text Placeholder 1">
            <a:extLst>
              <a:ext uri="{FF2B5EF4-FFF2-40B4-BE49-F238E27FC236}">
                <a16:creationId xmlns:a16="http://schemas.microsoft.com/office/drawing/2014/main" id="{74E3245F-7C53-4C85-9A17-648D5182654B}"/>
              </a:ext>
            </a:extLst>
          </p:cNvPr>
          <p:cNvSpPr>
            <a:spLocks noGrp="1"/>
          </p:cNvSpPr>
          <p:nvPr>
            <p:ph type="body" sz="quarter" idx="18"/>
          </p:nvPr>
        </p:nvSpPr>
        <p:spPr>
          <a:xfrm>
            <a:off x="302401" y="1510513"/>
            <a:ext cx="3667752" cy="334876"/>
          </a:xfrm>
        </p:spPr>
        <p:txBody>
          <a:bodyPr/>
          <a:lstStyle/>
          <a:p>
            <a:r>
              <a:rPr lang="en-GB" sz="1600" dirty="0">
                <a:solidFill>
                  <a:srgbClr val="447E8F"/>
                </a:solidFill>
              </a:rPr>
              <a:t>Context</a:t>
            </a:r>
          </a:p>
        </p:txBody>
      </p:sp>
      <p:sp>
        <p:nvSpPr>
          <p:cNvPr id="9" name="Espace réservé du texte 8">
            <a:extLst>
              <a:ext uri="{FF2B5EF4-FFF2-40B4-BE49-F238E27FC236}">
                <a16:creationId xmlns:a16="http://schemas.microsoft.com/office/drawing/2014/main" id="{1412B7C4-5C96-4CB5-BCBF-0B6E5383CFFC}"/>
              </a:ext>
            </a:extLst>
          </p:cNvPr>
          <p:cNvSpPr>
            <a:spLocks noGrp="1"/>
          </p:cNvSpPr>
          <p:nvPr>
            <p:ph type="body" sz="quarter" idx="13"/>
          </p:nvPr>
        </p:nvSpPr>
        <p:spPr>
          <a:xfrm>
            <a:off x="304800" y="304800"/>
            <a:ext cx="11205328" cy="360000"/>
          </a:xfrm>
        </p:spPr>
        <p:txBody>
          <a:bodyPr/>
          <a:lstStyle/>
          <a:p>
            <a:r>
              <a:rPr lang="en-GB" sz="2400" dirty="0"/>
              <a:t>Mazars’ view regarding the decision dated 15 March 2023 (n°21PA06144)</a:t>
            </a:r>
          </a:p>
        </p:txBody>
      </p:sp>
      <p:sp>
        <p:nvSpPr>
          <p:cNvPr id="7" name="Espace réservé du texte 6">
            <a:extLst>
              <a:ext uri="{FF2B5EF4-FFF2-40B4-BE49-F238E27FC236}">
                <a16:creationId xmlns:a16="http://schemas.microsoft.com/office/drawing/2014/main" id="{0589B7F7-367A-4F47-A7AE-E80A89F112AC}"/>
              </a:ext>
            </a:extLst>
          </p:cNvPr>
          <p:cNvSpPr>
            <a:spLocks noGrp="1"/>
          </p:cNvSpPr>
          <p:nvPr>
            <p:ph type="body" sz="quarter" idx="28"/>
          </p:nvPr>
        </p:nvSpPr>
        <p:spPr>
          <a:xfrm>
            <a:off x="4258752" y="1510513"/>
            <a:ext cx="3669924" cy="334876"/>
          </a:xfrm>
        </p:spPr>
        <p:txBody>
          <a:bodyPr rIns="0"/>
          <a:lstStyle/>
          <a:p>
            <a:r>
              <a:rPr lang="en-GB" sz="1600" dirty="0">
                <a:solidFill>
                  <a:srgbClr val="447E8F"/>
                </a:solidFill>
              </a:rPr>
              <a:t>Legal basis of the decision</a:t>
            </a:r>
          </a:p>
          <a:p>
            <a:endParaRPr lang="en-GB" sz="1600" dirty="0"/>
          </a:p>
        </p:txBody>
      </p:sp>
      <p:sp>
        <p:nvSpPr>
          <p:cNvPr id="8" name="Espace réservé du texte 7">
            <a:extLst>
              <a:ext uri="{FF2B5EF4-FFF2-40B4-BE49-F238E27FC236}">
                <a16:creationId xmlns:a16="http://schemas.microsoft.com/office/drawing/2014/main" id="{9C0F7C5E-8DD7-479D-971A-E849E6C1F4D7}"/>
              </a:ext>
            </a:extLst>
          </p:cNvPr>
          <p:cNvSpPr>
            <a:spLocks noGrp="1"/>
          </p:cNvSpPr>
          <p:nvPr>
            <p:ph type="body" sz="quarter" idx="30"/>
          </p:nvPr>
        </p:nvSpPr>
        <p:spPr>
          <a:xfrm>
            <a:off x="8218800" y="1510513"/>
            <a:ext cx="3669924" cy="334876"/>
          </a:xfrm>
        </p:spPr>
        <p:txBody>
          <a:bodyPr rIns="0"/>
          <a:lstStyle/>
          <a:p>
            <a:r>
              <a:rPr lang="en-GB" sz="1600" dirty="0">
                <a:solidFill>
                  <a:srgbClr val="447E8F"/>
                </a:solidFill>
              </a:rPr>
              <a:t>Mazars’ comments</a:t>
            </a:r>
          </a:p>
        </p:txBody>
      </p:sp>
      <p:sp>
        <p:nvSpPr>
          <p:cNvPr id="11" name="Espace réservé du contenu 10">
            <a:extLst>
              <a:ext uri="{FF2B5EF4-FFF2-40B4-BE49-F238E27FC236}">
                <a16:creationId xmlns:a16="http://schemas.microsoft.com/office/drawing/2014/main" id="{372A56AB-B6A8-43B4-A6AB-7E2EA7EBFB0E}"/>
              </a:ext>
            </a:extLst>
          </p:cNvPr>
          <p:cNvSpPr>
            <a:spLocks noGrp="1"/>
          </p:cNvSpPr>
          <p:nvPr>
            <p:ph sz="quarter" idx="29"/>
          </p:nvPr>
        </p:nvSpPr>
        <p:spPr>
          <a:xfrm>
            <a:off x="302401" y="1857600"/>
            <a:ext cx="3668400" cy="4225574"/>
          </a:xfrm>
        </p:spPr>
        <p:txBody>
          <a:bodyPr/>
          <a:lstStyle/>
          <a:p>
            <a:pPr algn="just">
              <a:lnSpc>
                <a:spcPct val="100000"/>
              </a:lnSpc>
              <a:spcBef>
                <a:spcPts val="600"/>
              </a:spcBef>
            </a:pPr>
            <a:r>
              <a:rPr lang="en-US" sz="1100" dirty="0">
                <a:solidFill>
                  <a:schemeClr val="bg1">
                    <a:lumMod val="50000"/>
                  </a:schemeClr>
                </a:solidFill>
              </a:rPr>
              <a:t>A French company (“FC”), engaged in the manufacturing of electric batteries and accumulators for the automotive industry, has granted a non-interest-bearing current account advances to its Canadian subsidiary (“CS”) between 2012 and 2014. </a:t>
            </a:r>
          </a:p>
          <a:p>
            <a:pPr algn="just">
              <a:lnSpc>
                <a:spcPct val="100000"/>
              </a:lnSpc>
              <a:spcBef>
                <a:spcPts val="600"/>
              </a:spcBef>
            </a:pPr>
            <a:r>
              <a:rPr lang="en-US" sz="1100" dirty="0">
                <a:solidFill>
                  <a:schemeClr val="bg1">
                    <a:lumMod val="50000"/>
                  </a:schemeClr>
                </a:solidFill>
              </a:rPr>
              <a:t>After a tax audit, the French Tax Authorities (FTA) considered that the failure to charge the interests that should normally have been paid on these advances constitutes an indirect transfer of profits according to the French legislation</a:t>
            </a:r>
            <a:r>
              <a:rPr lang="en-US" sz="1100" baseline="30000" dirty="0">
                <a:solidFill>
                  <a:schemeClr val="bg1">
                    <a:lumMod val="50000"/>
                  </a:schemeClr>
                </a:solidFill>
              </a:rPr>
              <a:t>1. </a:t>
            </a:r>
          </a:p>
          <a:p>
            <a:pPr algn="just">
              <a:lnSpc>
                <a:spcPct val="100000"/>
              </a:lnSpc>
              <a:spcBef>
                <a:spcPts val="600"/>
              </a:spcBef>
            </a:pPr>
            <a:r>
              <a:rPr lang="en-US" sz="1100" dirty="0">
                <a:solidFill>
                  <a:schemeClr val="bg1">
                    <a:lumMod val="50000"/>
                  </a:schemeClr>
                </a:solidFill>
              </a:rPr>
              <a:t>Moreover, the FTA has concluded that the interests that should have been paid fell into the category of hidden remuneration and benefits which were liable to be subject to a withholding tax</a:t>
            </a:r>
            <a:r>
              <a:rPr lang="en-US" sz="1100" baseline="30000" dirty="0">
                <a:solidFill>
                  <a:schemeClr val="bg1">
                    <a:lumMod val="50000"/>
                  </a:schemeClr>
                </a:solidFill>
              </a:rPr>
              <a:t>2</a:t>
            </a:r>
            <a:r>
              <a:rPr lang="en-US" sz="1100" dirty="0">
                <a:solidFill>
                  <a:schemeClr val="bg1">
                    <a:lumMod val="50000"/>
                  </a:schemeClr>
                </a:solidFill>
              </a:rPr>
              <a:t>. </a:t>
            </a:r>
          </a:p>
          <a:p>
            <a:pPr algn="just">
              <a:lnSpc>
                <a:spcPct val="100000"/>
              </a:lnSpc>
              <a:spcBef>
                <a:spcPts val="600"/>
              </a:spcBef>
            </a:pPr>
            <a:r>
              <a:rPr lang="en-US" sz="1100" dirty="0">
                <a:solidFill>
                  <a:schemeClr val="bg1">
                    <a:lumMod val="50000"/>
                  </a:schemeClr>
                </a:solidFill>
              </a:rPr>
              <a:t>After an unfavorable decision of the first administrative court, the FC appealed to the </a:t>
            </a:r>
            <a:r>
              <a:rPr lang="fr-FR" sz="1100" i="1" dirty="0">
                <a:solidFill>
                  <a:schemeClr val="bg1">
                    <a:lumMod val="50000"/>
                  </a:schemeClr>
                </a:solidFill>
              </a:rPr>
              <a:t>Cour administrative d’appel </a:t>
            </a:r>
            <a:r>
              <a:rPr lang="en-US" sz="1100" dirty="0">
                <a:solidFill>
                  <a:schemeClr val="bg1">
                    <a:lumMod val="50000"/>
                  </a:schemeClr>
                </a:solidFill>
              </a:rPr>
              <a:t>(“Court”).</a:t>
            </a:r>
          </a:p>
          <a:p>
            <a:pPr marL="0" indent="0" algn="just">
              <a:lnSpc>
                <a:spcPct val="100000"/>
              </a:lnSpc>
              <a:spcBef>
                <a:spcPts val="600"/>
              </a:spcBef>
              <a:buNone/>
            </a:pPr>
            <a:endParaRPr lang="en-US" sz="1100" baseline="30000" dirty="0">
              <a:solidFill>
                <a:schemeClr val="bg1">
                  <a:lumMod val="50000"/>
                </a:schemeClr>
              </a:solidFill>
            </a:endParaRPr>
          </a:p>
        </p:txBody>
      </p:sp>
      <p:sp>
        <p:nvSpPr>
          <p:cNvPr id="12" name="Espace réservé du contenu 11">
            <a:extLst>
              <a:ext uri="{FF2B5EF4-FFF2-40B4-BE49-F238E27FC236}">
                <a16:creationId xmlns:a16="http://schemas.microsoft.com/office/drawing/2014/main" id="{4FAFE4D4-6396-4FEC-B644-DD73C3E6E3D3}"/>
              </a:ext>
            </a:extLst>
          </p:cNvPr>
          <p:cNvSpPr>
            <a:spLocks noGrp="1"/>
          </p:cNvSpPr>
          <p:nvPr>
            <p:ph sz="quarter" idx="31"/>
          </p:nvPr>
        </p:nvSpPr>
        <p:spPr>
          <a:xfrm>
            <a:off x="4261363" y="1857600"/>
            <a:ext cx="3668400" cy="4225574"/>
          </a:xfrm>
        </p:spPr>
        <p:txBody>
          <a:bodyPr/>
          <a:lstStyle/>
          <a:p>
            <a:pPr marL="228600" indent="-228600" algn="just">
              <a:lnSpc>
                <a:spcPct val="100000"/>
              </a:lnSpc>
              <a:spcBef>
                <a:spcPts val="600"/>
              </a:spcBef>
              <a:buAutoNum type="arabicPeriod"/>
              <a:defRPr/>
            </a:pPr>
            <a:r>
              <a:rPr lang="en-US" sz="1100" b="1" dirty="0">
                <a:solidFill>
                  <a:schemeClr val="bg1">
                    <a:lumMod val="50000"/>
                  </a:schemeClr>
                </a:solidFill>
              </a:rPr>
              <a:t>Burden of proof</a:t>
            </a:r>
          </a:p>
          <a:p>
            <a:pPr algn="just">
              <a:lnSpc>
                <a:spcPct val="100000"/>
              </a:lnSpc>
              <a:spcBef>
                <a:spcPts val="600"/>
              </a:spcBef>
              <a:defRPr/>
            </a:pPr>
            <a:r>
              <a:rPr lang="en-US" sz="1100" dirty="0">
                <a:solidFill>
                  <a:schemeClr val="bg1">
                    <a:lumMod val="50000"/>
                  </a:schemeClr>
                </a:solidFill>
              </a:rPr>
              <a:t>Based on the French legislation, the FTA must prove the existence of advantages and define the amount after having provided a proof of the dependency between the foreign and French company.</a:t>
            </a:r>
          </a:p>
          <a:p>
            <a:pPr algn="just">
              <a:lnSpc>
                <a:spcPct val="100000"/>
              </a:lnSpc>
              <a:spcBef>
                <a:spcPts val="600"/>
              </a:spcBef>
              <a:defRPr/>
            </a:pPr>
            <a:r>
              <a:rPr lang="en-US" sz="1100" dirty="0">
                <a:solidFill>
                  <a:schemeClr val="bg1">
                    <a:lumMod val="50000"/>
                  </a:schemeClr>
                </a:solidFill>
              </a:rPr>
              <a:t>However, if the advantages should be generally determined based upon a comparison, some advantages are abnormal such as a non-interest-bearing loan and do not require any comparison. Thus, the FTA was able to consider this lack of interest payment as a transfer of profits.</a:t>
            </a:r>
          </a:p>
          <a:p>
            <a:pPr marL="228600" indent="-228600" algn="just">
              <a:lnSpc>
                <a:spcPct val="100000"/>
              </a:lnSpc>
              <a:spcBef>
                <a:spcPts val="600"/>
              </a:spcBef>
              <a:buFont typeface="+mj-lt"/>
              <a:buAutoNum type="arabicPeriod" startAt="2"/>
              <a:defRPr/>
            </a:pPr>
            <a:r>
              <a:rPr lang="en-US" sz="1100" b="1" dirty="0">
                <a:solidFill>
                  <a:schemeClr val="bg1">
                    <a:lumMod val="50000"/>
                  </a:schemeClr>
                </a:solidFill>
              </a:rPr>
              <a:t>A transfer of profits characterized</a:t>
            </a:r>
          </a:p>
          <a:p>
            <a:pPr algn="just">
              <a:lnSpc>
                <a:spcPct val="100000"/>
              </a:lnSpc>
              <a:spcBef>
                <a:spcPts val="600"/>
              </a:spcBef>
              <a:defRPr/>
            </a:pPr>
            <a:r>
              <a:rPr lang="en-US" sz="1100" dirty="0">
                <a:solidFill>
                  <a:schemeClr val="bg1">
                    <a:lumMod val="50000"/>
                  </a:schemeClr>
                </a:solidFill>
              </a:rPr>
              <a:t>The Court rejects the FC’s arguments based on the following:</a:t>
            </a:r>
          </a:p>
          <a:p>
            <a:pPr lvl="1" algn="just">
              <a:lnSpc>
                <a:spcPct val="100000"/>
              </a:lnSpc>
              <a:spcBef>
                <a:spcPts val="600"/>
              </a:spcBef>
              <a:defRPr/>
            </a:pPr>
            <a:r>
              <a:rPr lang="en-US" sz="1000" dirty="0">
                <a:solidFill>
                  <a:schemeClr val="bg1">
                    <a:lumMod val="50000"/>
                  </a:schemeClr>
                </a:solidFill>
              </a:rPr>
              <a:t>The FC has failed to establish the industrial and technological dependence on its subsidiary. The FC might have been able to obtain supplies from other companies and that its CS held patents;</a:t>
            </a:r>
          </a:p>
          <a:p>
            <a:pPr lvl="1" algn="just">
              <a:lnSpc>
                <a:spcPct val="100000"/>
              </a:lnSpc>
              <a:spcBef>
                <a:spcPts val="600"/>
              </a:spcBef>
              <a:defRPr/>
            </a:pPr>
            <a:r>
              <a:rPr lang="en-US" sz="1000" dirty="0">
                <a:solidFill>
                  <a:schemeClr val="bg1">
                    <a:lumMod val="50000"/>
                  </a:schemeClr>
                </a:solidFill>
              </a:rPr>
              <a:t>The CS paid interests in return for the advances granted by its former shareholder;</a:t>
            </a:r>
          </a:p>
          <a:p>
            <a:pPr lvl="1" algn="just">
              <a:lnSpc>
                <a:spcPct val="100000"/>
              </a:lnSpc>
              <a:spcBef>
                <a:spcPts val="600"/>
              </a:spcBef>
              <a:defRPr/>
            </a:pPr>
            <a:r>
              <a:rPr lang="en-US" sz="1000" dirty="0">
                <a:solidFill>
                  <a:schemeClr val="bg1">
                    <a:lumMod val="50000"/>
                  </a:schemeClr>
                </a:solidFill>
              </a:rPr>
              <a:t>The withholding tax on interest not by CS to FC one is not contrary to the free movement of capital, as an interest does not constitute an investment made by CS in France.</a:t>
            </a:r>
          </a:p>
          <a:p>
            <a:pPr lvl="1" algn="just">
              <a:lnSpc>
                <a:spcPct val="100000"/>
              </a:lnSpc>
              <a:spcBef>
                <a:spcPts val="600"/>
              </a:spcBef>
              <a:defRPr/>
            </a:pPr>
            <a:endParaRPr lang="en-US" sz="1000" dirty="0">
              <a:solidFill>
                <a:schemeClr val="bg1">
                  <a:lumMod val="50000"/>
                </a:schemeClr>
              </a:solidFill>
            </a:endParaRPr>
          </a:p>
        </p:txBody>
      </p:sp>
      <p:sp>
        <p:nvSpPr>
          <p:cNvPr id="14" name="Espace réservé du contenu 13">
            <a:extLst>
              <a:ext uri="{FF2B5EF4-FFF2-40B4-BE49-F238E27FC236}">
                <a16:creationId xmlns:a16="http://schemas.microsoft.com/office/drawing/2014/main" id="{545901F4-5DAF-41CF-98C9-4DBB8667F02B}"/>
              </a:ext>
            </a:extLst>
          </p:cNvPr>
          <p:cNvSpPr>
            <a:spLocks noGrp="1"/>
          </p:cNvSpPr>
          <p:nvPr>
            <p:ph sz="quarter" idx="32"/>
          </p:nvPr>
        </p:nvSpPr>
        <p:spPr>
          <a:xfrm>
            <a:off x="8220323" y="1857600"/>
            <a:ext cx="3736545" cy="4225574"/>
          </a:xfrm>
        </p:spPr>
        <p:txBody>
          <a:bodyPr/>
          <a:lstStyle/>
          <a:p>
            <a:pPr algn="just">
              <a:lnSpc>
                <a:spcPct val="100000"/>
              </a:lnSpc>
              <a:spcBef>
                <a:spcPts val="600"/>
              </a:spcBef>
              <a:defRPr/>
            </a:pPr>
            <a:r>
              <a:rPr lang="en-US" sz="1100" dirty="0">
                <a:solidFill>
                  <a:schemeClr val="bg1">
                    <a:lumMod val="50000"/>
                  </a:schemeClr>
                </a:solidFill>
              </a:rPr>
              <a:t>This decision underlines the risk that intragroup financial transactions not correctly priced and justified can lead to the qualification of hidden distribution income, and more sanctions.</a:t>
            </a:r>
          </a:p>
          <a:p>
            <a:pPr algn="just">
              <a:lnSpc>
                <a:spcPct val="100000"/>
              </a:lnSpc>
              <a:spcBef>
                <a:spcPts val="600"/>
              </a:spcBef>
              <a:defRPr/>
            </a:pPr>
            <a:r>
              <a:rPr lang="en-US" sz="1100" dirty="0">
                <a:solidFill>
                  <a:schemeClr val="bg1">
                    <a:lumMod val="50000"/>
                  </a:schemeClr>
                </a:solidFill>
              </a:rPr>
              <a:t>Indeed, FTA could easily reassess a non-bearing-financing since a comparison is not required to determine the advantage.</a:t>
            </a:r>
          </a:p>
          <a:p>
            <a:pPr algn="just">
              <a:lnSpc>
                <a:spcPct val="100000"/>
              </a:lnSpc>
              <a:spcBef>
                <a:spcPts val="600"/>
              </a:spcBef>
              <a:defRPr/>
            </a:pPr>
            <a:r>
              <a:rPr lang="en-US" sz="1100" dirty="0">
                <a:solidFill>
                  <a:schemeClr val="bg1">
                    <a:lumMod val="50000"/>
                  </a:schemeClr>
                </a:solidFill>
              </a:rPr>
              <a:t>Besides, this decision also brings a solution on the question of the compliance with EU Law. For the Court, a withholding tax on interest not paid to a French company by a Canadian one is not contrary to the free movement of capital, since an interest does not constitute an investment made by the Canadian company in France.</a:t>
            </a:r>
          </a:p>
          <a:p>
            <a:pPr algn="just">
              <a:lnSpc>
                <a:spcPct val="100000"/>
              </a:lnSpc>
              <a:spcBef>
                <a:spcPts val="600"/>
              </a:spcBef>
              <a:defRPr/>
            </a:pPr>
            <a:endParaRPr lang="en-US" sz="1100" dirty="0">
              <a:solidFill>
                <a:schemeClr val="bg1">
                  <a:lumMod val="50000"/>
                </a:schemeClr>
              </a:solidFill>
            </a:endParaRPr>
          </a:p>
          <a:p>
            <a:pPr marL="180000" indent="0" algn="just">
              <a:lnSpc>
                <a:spcPct val="100000"/>
              </a:lnSpc>
              <a:spcBef>
                <a:spcPts val="600"/>
              </a:spcBef>
              <a:buNone/>
              <a:defRPr/>
            </a:pPr>
            <a:endParaRPr lang="en-US" sz="1100" dirty="0">
              <a:solidFill>
                <a:schemeClr val="bg1">
                  <a:lumMod val="50000"/>
                </a:schemeClr>
              </a:solidFill>
            </a:endParaRPr>
          </a:p>
        </p:txBody>
      </p:sp>
      <p:sp>
        <p:nvSpPr>
          <p:cNvPr id="13" name="Espace réservé du texte 8">
            <a:extLst>
              <a:ext uri="{FF2B5EF4-FFF2-40B4-BE49-F238E27FC236}">
                <a16:creationId xmlns:a16="http://schemas.microsoft.com/office/drawing/2014/main" id="{2802222C-1F1E-4D9D-9B29-F9908A93E1AB}"/>
              </a:ext>
            </a:extLst>
          </p:cNvPr>
          <p:cNvSpPr txBox="1">
            <a:spLocks/>
          </p:cNvSpPr>
          <p:nvPr/>
        </p:nvSpPr>
        <p:spPr>
          <a:xfrm>
            <a:off x="304800" y="859801"/>
            <a:ext cx="11582400" cy="615038"/>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Does the qualification of unpaid interest as hidden distributed income contradict the free movement of capital? </a:t>
            </a:r>
            <a:endParaRPr lang="en-GB" sz="1600" dirty="0">
              <a:highlight>
                <a:srgbClr val="FFFF00"/>
              </a:highlight>
            </a:endParaRPr>
          </a:p>
        </p:txBody>
      </p:sp>
      <p:sp>
        <p:nvSpPr>
          <p:cNvPr id="4" name="TextBox 3">
            <a:extLst>
              <a:ext uri="{FF2B5EF4-FFF2-40B4-BE49-F238E27FC236}">
                <a16:creationId xmlns:a16="http://schemas.microsoft.com/office/drawing/2014/main" id="{415E7848-2ED8-443B-B576-3B6A4FFC64F9}"/>
              </a:ext>
            </a:extLst>
          </p:cNvPr>
          <p:cNvSpPr txBox="1"/>
          <p:nvPr/>
        </p:nvSpPr>
        <p:spPr>
          <a:xfrm>
            <a:off x="1578511" y="6429959"/>
            <a:ext cx="4143560" cy="630942"/>
          </a:xfrm>
          <a:prstGeom prst="rect">
            <a:avLst/>
          </a:prstGeom>
          <a:noFill/>
        </p:spPr>
        <p:txBody>
          <a:bodyPr wrap="square" lIns="0" rtlCol="0">
            <a:spAutoFit/>
          </a:bodyPr>
          <a:lstStyle/>
          <a:p>
            <a:pPr marL="0" indent="0" algn="just">
              <a:lnSpc>
                <a:spcPct val="100000"/>
              </a:lnSpc>
              <a:spcBef>
                <a:spcPts val="600"/>
              </a:spcBef>
              <a:buNone/>
            </a:pPr>
            <a:r>
              <a:rPr lang="en-US" sz="800" i="1" baseline="30000" dirty="0">
                <a:solidFill>
                  <a:schemeClr val="bg1">
                    <a:lumMod val="50000"/>
                  </a:schemeClr>
                </a:solidFill>
              </a:rPr>
              <a:t>1 </a:t>
            </a:r>
            <a:r>
              <a:rPr lang="en-US" sz="800" i="1" dirty="0">
                <a:solidFill>
                  <a:schemeClr val="bg1">
                    <a:lumMod val="50000"/>
                  </a:schemeClr>
                </a:solidFill>
              </a:rPr>
              <a:t>Articles 57, 212, I, a) and 39-1, 3° of the French Tax Code</a:t>
            </a:r>
          </a:p>
          <a:p>
            <a:pPr marL="0" indent="0" algn="just">
              <a:lnSpc>
                <a:spcPct val="100000"/>
              </a:lnSpc>
              <a:spcBef>
                <a:spcPts val="600"/>
              </a:spcBef>
              <a:buNone/>
            </a:pPr>
            <a:r>
              <a:rPr lang="en-US" sz="800" i="1" baseline="30000" dirty="0">
                <a:solidFill>
                  <a:schemeClr val="bg1">
                    <a:lumMod val="50000"/>
                  </a:schemeClr>
                </a:solidFill>
              </a:rPr>
              <a:t>2 </a:t>
            </a:r>
            <a:r>
              <a:rPr lang="en-US" sz="800" i="1" dirty="0">
                <a:solidFill>
                  <a:schemeClr val="bg1">
                    <a:lumMod val="50000"/>
                  </a:schemeClr>
                </a:solidFill>
              </a:rPr>
              <a:t>Articles 111, 119 bis 2. and 187 of the French Tax Code</a:t>
            </a:r>
          </a:p>
          <a:p>
            <a:pPr algn="l"/>
            <a:endParaRPr lang="en-US" sz="1400" spc="40" dirty="0" err="1">
              <a:solidFill>
                <a:schemeClr val="tx1"/>
              </a:solidFill>
            </a:endParaRPr>
          </a:p>
        </p:txBody>
      </p:sp>
    </p:spTree>
    <p:extLst>
      <p:ext uri="{BB962C8B-B14F-4D97-AF65-F5344CB8AC3E}">
        <p14:creationId xmlns:p14="http://schemas.microsoft.com/office/powerpoint/2010/main" val="381474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057EDAA-E029-4174-8F9B-745E4BB653E8}"/>
              </a:ext>
            </a:extLst>
          </p:cNvPr>
          <p:cNvSpPr>
            <a:spLocks noGrp="1"/>
          </p:cNvSpPr>
          <p:nvPr>
            <p:ph type="sldNum" sz="quarter" idx="12"/>
          </p:nvPr>
        </p:nvSpPr>
        <p:spPr/>
        <p:txBody>
          <a:bodyPr/>
          <a:lstStyle/>
          <a:p>
            <a:fld id="{731A1681-B67C-634E-B9F8-D054051C2089}" type="slidenum">
              <a:rPr lang="en-GB" smtClean="0"/>
              <a:t>3</a:t>
            </a:fld>
            <a:endParaRPr lang="en-GB" dirty="0"/>
          </a:p>
        </p:txBody>
      </p:sp>
      <p:sp>
        <p:nvSpPr>
          <p:cNvPr id="2" name="Text Placeholder 1">
            <a:extLst>
              <a:ext uri="{FF2B5EF4-FFF2-40B4-BE49-F238E27FC236}">
                <a16:creationId xmlns:a16="http://schemas.microsoft.com/office/drawing/2014/main" id="{74E3245F-7C53-4C85-9A17-648D5182654B}"/>
              </a:ext>
            </a:extLst>
          </p:cNvPr>
          <p:cNvSpPr>
            <a:spLocks noGrp="1"/>
          </p:cNvSpPr>
          <p:nvPr>
            <p:ph type="body" sz="quarter" idx="18"/>
          </p:nvPr>
        </p:nvSpPr>
        <p:spPr>
          <a:xfrm>
            <a:off x="302401" y="1511665"/>
            <a:ext cx="3667752" cy="334876"/>
          </a:xfrm>
        </p:spPr>
        <p:txBody>
          <a:bodyPr/>
          <a:lstStyle/>
          <a:p>
            <a:r>
              <a:rPr lang="en-GB" sz="1600" dirty="0">
                <a:solidFill>
                  <a:srgbClr val="447E8F"/>
                </a:solidFill>
              </a:rPr>
              <a:t>Context</a:t>
            </a:r>
          </a:p>
        </p:txBody>
      </p:sp>
      <p:sp>
        <p:nvSpPr>
          <p:cNvPr id="9" name="Espace réservé du texte 8">
            <a:extLst>
              <a:ext uri="{FF2B5EF4-FFF2-40B4-BE49-F238E27FC236}">
                <a16:creationId xmlns:a16="http://schemas.microsoft.com/office/drawing/2014/main" id="{1412B7C4-5C96-4CB5-BCBF-0B6E5383CFFC}"/>
              </a:ext>
            </a:extLst>
          </p:cNvPr>
          <p:cNvSpPr>
            <a:spLocks noGrp="1"/>
          </p:cNvSpPr>
          <p:nvPr>
            <p:ph type="body" sz="quarter" idx="13"/>
          </p:nvPr>
        </p:nvSpPr>
        <p:spPr>
          <a:xfrm>
            <a:off x="304799" y="304800"/>
            <a:ext cx="13420627" cy="360000"/>
          </a:xfrm>
        </p:spPr>
        <p:txBody>
          <a:bodyPr/>
          <a:lstStyle/>
          <a:p>
            <a:r>
              <a:rPr lang="en-GB" sz="2400" dirty="0"/>
              <a:t>Mazars’ view regarding the decision dated 17 March 2023 (n°</a:t>
            </a:r>
            <a:r>
              <a:rPr lang="en-US" sz="2400" dirty="0"/>
              <a:t>21PA04211</a:t>
            </a:r>
            <a:r>
              <a:rPr lang="en-GB" sz="2400" dirty="0"/>
              <a:t>)</a:t>
            </a:r>
          </a:p>
        </p:txBody>
      </p:sp>
      <p:sp>
        <p:nvSpPr>
          <p:cNvPr id="7" name="Espace réservé du texte 6">
            <a:extLst>
              <a:ext uri="{FF2B5EF4-FFF2-40B4-BE49-F238E27FC236}">
                <a16:creationId xmlns:a16="http://schemas.microsoft.com/office/drawing/2014/main" id="{0589B7F7-367A-4F47-A7AE-E80A89F112AC}"/>
              </a:ext>
            </a:extLst>
          </p:cNvPr>
          <p:cNvSpPr>
            <a:spLocks noGrp="1"/>
          </p:cNvSpPr>
          <p:nvPr>
            <p:ph type="body" sz="quarter" idx="28"/>
          </p:nvPr>
        </p:nvSpPr>
        <p:spPr>
          <a:xfrm>
            <a:off x="4261363" y="1511665"/>
            <a:ext cx="3669924" cy="334876"/>
          </a:xfrm>
        </p:spPr>
        <p:txBody>
          <a:bodyPr rIns="0"/>
          <a:lstStyle/>
          <a:p>
            <a:r>
              <a:rPr lang="en-GB" sz="1600" dirty="0">
                <a:solidFill>
                  <a:srgbClr val="447E8F"/>
                </a:solidFill>
              </a:rPr>
              <a:t>Legal basis of the decision</a:t>
            </a:r>
          </a:p>
          <a:p>
            <a:endParaRPr lang="en-GB" sz="1600" dirty="0"/>
          </a:p>
        </p:txBody>
      </p:sp>
      <p:sp>
        <p:nvSpPr>
          <p:cNvPr id="8" name="Espace réservé du texte 7">
            <a:extLst>
              <a:ext uri="{FF2B5EF4-FFF2-40B4-BE49-F238E27FC236}">
                <a16:creationId xmlns:a16="http://schemas.microsoft.com/office/drawing/2014/main" id="{9C0F7C5E-8DD7-479D-971A-E849E6C1F4D7}"/>
              </a:ext>
            </a:extLst>
          </p:cNvPr>
          <p:cNvSpPr>
            <a:spLocks noGrp="1"/>
          </p:cNvSpPr>
          <p:nvPr>
            <p:ph type="body" sz="quarter" idx="30"/>
          </p:nvPr>
        </p:nvSpPr>
        <p:spPr>
          <a:xfrm>
            <a:off x="8220324" y="1497969"/>
            <a:ext cx="3669924" cy="334876"/>
          </a:xfrm>
        </p:spPr>
        <p:txBody>
          <a:bodyPr rIns="0"/>
          <a:lstStyle/>
          <a:p>
            <a:r>
              <a:rPr lang="en-GB" sz="1600" dirty="0">
                <a:solidFill>
                  <a:srgbClr val="447E8F"/>
                </a:solidFill>
              </a:rPr>
              <a:t>Mazars’ comments</a:t>
            </a:r>
          </a:p>
        </p:txBody>
      </p:sp>
      <p:sp>
        <p:nvSpPr>
          <p:cNvPr id="11" name="Espace réservé du contenu 10">
            <a:extLst>
              <a:ext uri="{FF2B5EF4-FFF2-40B4-BE49-F238E27FC236}">
                <a16:creationId xmlns:a16="http://schemas.microsoft.com/office/drawing/2014/main" id="{372A56AB-B6A8-43B4-A6AB-7E2EA7EBFB0E}"/>
              </a:ext>
            </a:extLst>
          </p:cNvPr>
          <p:cNvSpPr>
            <a:spLocks noGrp="1"/>
          </p:cNvSpPr>
          <p:nvPr>
            <p:ph sz="quarter" idx="29"/>
          </p:nvPr>
        </p:nvSpPr>
        <p:spPr>
          <a:xfrm>
            <a:off x="302401" y="1855779"/>
            <a:ext cx="3668400" cy="4320000"/>
          </a:xfrm>
        </p:spPr>
        <p:txBody>
          <a:bodyPr/>
          <a:lstStyle/>
          <a:p>
            <a:pPr algn="just">
              <a:lnSpc>
                <a:spcPct val="100000"/>
              </a:lnSpc>
              <a:spcBef>
                <a:spcPts val="600"/>
              </a:spcBef>
            </a:pPr>
            <a:r>
              <a:rPr lang="en-US" sz="1100" dirty="0">
                <a:solidFill>
                  <a:schemeClr val="bg1">
                    <a:lumMod val="50000"/>
                  </a:schemeClr>
                </a:solidFill>
              </a:rPr>
              <a:t>A Luxembourg company granted current account advances to its French subsidiary (“FS”) bearing interest at 10.20% in 2015 and 2016.</a:t>
            </a:r>
          </a:p>
          <a:p>
            <a:pPr algn="just">
              <a:lnSpc>
                <a:spcPct val="100000"/>
              </a:lnSpc>
              <a:spcBef>
                <a:spcPts val="600"/>
              </a:spcBef>
            </a:pPr>
            <a:r>
              <a:rPr lang="en-US" sz="1100" dirty="0">
                <a:solidFill>
                  <a:schemeClr val="bg1">
                    <a:lumMod val="50000"/>
                  </a:schemeClr>
                </a:solidFill>
              </a:rPr>
              <a:t>The FS has also borrowed from another affiliate a participating loan with a maturity of 25 months bearing interest at 10.20% plus 50% of the net taxable income before tax of the FS.</a:t>
            </a:r>
          </a:p>
          <a:p>
            <a:pPr algn="just">
              <a:lnSpc>
                <a:spcPct val="100000"/>
              </a:lnSpc>
              <a:spcBef>
                <a:spcPts val="600"/>
              </a:spcBef>
            </a:pPr>
            <a:r>
              <a:rPr lang="en-US" sz="1100" dirty="0">
                <a:solidFill>
                  <a:schemeClr val="bg1">
                    <a:lumMod val="50000"/>
                  </a:schemeClr>
                </a:solidFill>
              </a:rPr>
              <a:t>The FTA challenged the deduction of the interests paid by the FS on the basis that the FS failed to justify that the borrowing entity in Luxembourg was subject to corporate income tax (“CIT”) on the amount of such interest, which is at least one quarter of the French CIT. </a:t>
            </a:r>
          </a:p>
          <a:p>
            <a:pPr algn="just">
              <a:lnSpc>
                <a:spcPct val="100000"/>
              </a:lnSpc>
              <a:spcBef>
                <a:spcPts val="600"/>
              </a:spcBef>
            </a:pPr>
            <a:r>
              <a:rPr lang="en-US" sz="1100" dirty="0">
                <a:solidFill>
                  <a:schemeClr val="bg1">
                    <a:lumMod val="50000"/>
                  </a:schemeClr>
                </a:solidFill>
              </a:rPr>
              <a:t>In addition, the FTA has considered that the interest rate applied was not compliant with the arm’s length principle. The FTA has reintegrated a part of these interests in the taxable result of the FS.</a:t>
            </a:r>
          </a:p>
          <a:p>
            <a:pPr algn="just">
              <a:lnSpc>
                <a:spcPct val="100000"/>
              </a:lnSpc>
              <a:spcBef>
                <a:spcPts val="600"/>
              </a:spcBef>
            </a:pPr>
            <a:r>
              <a:rPr lang="en-US" sz="1100" dirty="0">
                <a:solidFill>
                  <a:schemeClr val="bg1">
                    <a:lumMod val="50000"/>
                  </a:schemeClr>
                </a:solidFill>
              </a:rPr>
              <a:t>After an unfavorable decision of the first administrative court, the FS appealed to the </a:t>
            </a:r>
            <a:r>
              <a:rPr lang="fr-FR" sz="1100" i="1" dirty="0">
                <a:solidFill>
                  <a:schemeClr val="bg1">
                    <a:lumMod val="50000"/>
                  </a:schemeClr>
                </a:solidFill>
              </a:rPr>
              <a:t>Cour administrative d’appel </a:t>
            </a:r>
            <a:r>
              <a:rPr lang="en-US" sz="1100" dirty="0">
                <a:solidFill>
                  <a:schemeClr val="bg1">
                    <a:lumMod val="50000"/>
                  </a:schemeClr>
                </a:solidFill>
              </a:rPr>
              <a:t>(“Court”).</a:t>
            </a:r>
          </a:p>
          <a:p>
            <a:pPr marL="0" indent="0" algn="just">
              <a:lnSpc>
                <a:spcPct val="100000"/>
              </a:lnSpc>
              <a:spcBef>
                <a:spcPts val="600"/>
              </a:spcBef>
              <a:buNone/>
            </a:pPr>
            <a:endParaRPr lang="en-US" sz="1100" baseline="30000" dirty="0">
              <a:solidFill>
                <a:schemeClr val="bg1">
                  <a:lumMod val="50000"/>
                </a:schemeClr>
              </a:solidFill>
            </a:endParaRPr>
          </a:p>
        </p:txBody>
      </p:sp>
      <p:sp>
        <p:nvSpPr>
          <p:cNvPr id="12" name="Espace réservé du contenu 11">
            <a:extLst>
              <a:ext uri="{FF2B5EF4-FFF2-40B4-BE49-F238E27FC236}">
                <a16:creationId xmlns:a16="http://schemas.microsoft.com/office/drawing/2014/main" id="{4FAFE4D4-6396-4FEC-B644-DD73C3E6E3D3}"/>
              </a:ext>
            </a:extLst>
          </p:cNvPr>
          <p:cNvSpPr>
            <a:spLocks noGrp="1"/>
          </p:cNvSpPr>
          <p:nvPr>
            <p:ph sz="quarter" idx="31"/>
          </p:nvPr>
        </p:nvSpPr>
        <p:spPr>
          <a:xfrm>
            <a:off x="4261363" y="1855779"/>
            <a:ext cx="3668400" cy="4320000"/>
          </a:xfrm>
        </p:spPr>
        <p:txBody>
          <a:bodyPr/>
          <a:lstStyle/>
          <a:p>
            <a:pPr marL="228600" indent="-228600" algn="just">
              <a:lnSpc>
                <a:spcPct val="100000"/>
              </a:lnSpc>
              <a:spcBef>
                <a:spcPts val="600"/>
              </a:spcBef>
              <a:buAutoNum type="arabicPeriod"/>
              <a:defRPr/>
            </a:pPr>
            <a:r>
              <a:rPr lang="en-US" sz="1100" b="1" dirty="0">
                <a:solidFill>
                  <a:schemeClr val="bg1">
                    <a:lumMod val="50000"/>
                  </a:schemeClr>
                </a:solidFill>
              </a:rPr>
              <a:t>Taxation of interests at the level of the borrower</a:t>
            </a:r>
          </a:p>
          <a:p>
            <a:pPr algn="just">
              <a:lnSpc>
                <a:spcPct val="100000"/>
              </a:lnSpc>
              <a:spcBef>
                <a:spcPts val="600"/>
              </a:spcBef>
              <a:defRPr/>
            </a:pPr>
            <a:r>
              <a:rPr lang="en-US" sz="1100" dirty="0">
                <a:solidFill>
                  <a:schemeClr val="bg1">
                    <a:lumMod val="50000"/>
                  </a:schemeClr>
                </a:solidFill>
              </a:rPr>
              <a:t>In the present case, the Court made its decision based on the previous legislation. In this context, the taxpayer should demonstrate that the borrowing entity was subject to CIT in the amount of which is at least one quarter of the French CIT. </a:t>
            </a:r>
          </a:p>
          <a:p>
            <a:pPr algn="just">
              <a:lnSpc>
                <a:spcPct val="100000"/>
              </a:lnSpc>
              <a:spcBef>
                <a:spcPts val="600"/>
              </a:spcBef>
              <a:defRPr/>
            </a:pPr>
            <a:r>
              <a:rPr lang="en-US" sz="1100" dirty="0">
                <a:solidFill>
                  <a:schemeClr val="bg1">
                    <a:lumMod val="50000"/>
                  </a:schemeClr>
                </a:solidFill>
              </a:rPr>
              <a:t>The Court ruled that, unlike the decision of the first instance, the borrowing entity was subject to a sufficient income tax, as defined in the previous French legislation.</a:t>
            </a:r>
          </a:p>
          <a:p>
            <a:pPr marL="228600" indent="-228600" algn="just">
              <a:lnSpc>
                <a:spcPct val="100000"/>
              </a:lnSpc>
              <a:spcBef>
                <a:spcPts val="600"/>
              </a:spcBef>
              <a:buFont typeface="+mj-lt"/>
              <a:buAutoNum type="arabicPeriod" startAt="2"/>
              <a:defRPr/>
            </a:pPr>
            <a:r>
              <a:rPr lang="en-US" sz="1100" b="1" dirty="0">
                <a:solidFill>
                  <a:schemeClr val="bg1">
                    <a:lumMod val="50000"/>
                  </a:schemeClr>
                </a:solidFill>
              </a:rPr>
              <a:t>Interest rate applied vs safe harbor interest rate</a:t>
            </a:r>
          </a:p>
          <a:p>
            <a:pPr algn="just">
              <a:lnSpc>
                <a:spcPct val="100000"/>
              </a:lnSpc>
              <a:spcBef>
                <a:spcPts val="600"/>
              </a:spcBef>
              <a:defRPr/>
            </a:pPr>
            <a:r>
              <a:rPr lang="en-US" sz="1100" dirty="0">
                <a:solidFill>
                  <a:schemeClr val="bg1">
                    <a:lumMod val="50000"/>
                  </a:schemeClr>
                </a:solidFill>
              </a:rPr>
              <a:t>The FS has provided an external comparable uncontrolled price analysis to justify the application of an interest rate higher than the safe harbor interest rate released by the FTA.</a:t>
            </a:r>
          </a:p>
          <a:p>
            <a:pPr algn="just">
              <a:lnSpc>
                <a:spcPct val="100000"/>
              </a:lnSpc>
              <a:spcBef>
                <a:spcPts val="600"/>
              </a:spcBef>
              <a:defRPr/>
            </a:pPr>
            <a:r>
              <a:rPr lang="en-US" sz="1100" dirty="0">
                <a:solidFill>
                  <a:schemeClr val="bg1">
                    <a:lumMod val="50000"/>
                  </a:schemeClr>
                </a:solidFill>
              </a:rPr>
              <a:t>Nevertheless, the Court ruled that the FTA could reintegrate a part of interests since the FS’ sector was not included in the computation of the FS’ credit rating and additional key adjustments should be performed in the analysis. Besides, the FTA provided comparable bank loans bearing interest at Euribor 3 months + 2.29% to justify that the interest rate applied was not in line with the arm’s length principle.</a:t>
            </a:r>
          </a:p>
        </p:txBody>
      </p:sp>
      <p:sp>
        <p:nvSpPr>
          <p:cNvPr id="14" name="Espace réservé du contenu 13">
            <a:extLst>
              <a:ext uri="{FF2B5EF4-FFF2-40B4-BE49-F238E27FC236}">
                <a16:creationId xmlns:a16="http://schemas.microsoft.com/office/drawing/2014/main" id="{545901F4-5DAF-41CF-98C9-4DBB8667F02B}"/>
              </a:ext>
            </a:extLst>
          </p:cNvPr>
          <p:cNvSpPr>
            <a:spLocks noGrp="1"/>
          </p:cNvSpPr>
          <p:nvPr>
            <p:ph sz="quarter" idx="32"/>
          </p:nvPr>
        </p:nvSpPr>
        <p:spPr>
          <a:xfrm>
            <a:off x="8220323" y="1855779"/>
            <a:ext cx="3668400" cy="4320000"/>
          </a:xfrm>
        </p:spPr>
        <p:txBody>
          <a:bodyPr/>
          <a:lstStyle/>
          <a:p>
            <a:pPr algn="just">
              <a:lnSpc>
                <a:spcPct val="100000"/>
              </a:lnSpc>
              <a:spcBef>
                <a:spcPts val="600"/>
              </a:spcBef>
              <a:defRPr/>
            </a:pPr>
            <a:r>
              <a:rPr lang="en-US" sz="1100" dirty="0">
                <a:solidFill>
                  <a:schemeClr val="bg1">
                    <a:lumMod val="50000"/>
                  </a:schemeClr>
                </a:solidFill>
              </a:rPr>
              <a:t>The two recent decisions rendered by the Court emphasize that the intercompany transactions are a main challenge for MNEs and small group.</a:t>
            </a:r>
          </a:p>
          <a:p>
            <a:pPr algn="just">
              <a:lnSpc>
                <a:spcPct val="100000"/>
              </a:lnSpc>
              <a:spcBef>
                <a:spcPts val="600"/>
              </a:spcBef>
              <a:defRPr/>
            </a:pPr>
            <a:r>
              <a:rPr lang="en-US" sz="1100" dirty="0">
                <a:solidFill>
                  <a:schemeClr val="bg1">
                    <a:lumMod val="50000"/>
                  </a:schemeClr>
                </a:solidFill>
              </a:rPr>
              <a:t>The Court has reaffirmed the importance of financial benchmarking studies and that a rigorous methodology must be followed. Indeed, as previously judged, automatic rating software is an eligible solution, but it must consider the sector of activity</a:t>
            </a:r>
            <a:r>
              <a:rPr lang="en-US" sz="1100" baseline="30000" dirty="0">
                <a:solidFill>
                  <a:schemeClr val="bg1">
                    <a:lumMod val="50000"/>
                  </a:schemeClr>
                </a:solidFill>
              </a:rPr>
              <a:t>3</a:t>
            </a:r>
            <a:r>
              <a:rPr lang="en-US" sz="1100" dirty="0">
                <a:solidFill>
                  <a:schemeClr val="bg1">
                    <a:lumMod val="50000"/>
                  </a:schemeClr>
                </a:solidFill>
              </a:rPr>
              <a:t>, notably as part of the credit rating computation. </a:t>
            </a:r>
          </a:p>
          <a:p>
            <a:pPr algn="just">
              <a:lnSpc>
                <a:spcPct val="100000"/>
              </a:lnSpc>
              <a:spcBef>
                <a:spcPts val="600"/>
              </a:spcBef>
              <a:defRPr/>
            </a:pPr>
            <a:r>
              <a:rPr lang="en-US" sz="1100" dirty="0">
                <a:solidFill>
                  <a:schemeClr val="bg1">
                    <a:lumMod val="50000"/>
                  </a:schemeClr>
                </a:solidFill>
              </a:rPr>
              <a:t>Moreover, the </a:t>
            </a:r>
            <a:r>
              <a:rPr lang="en-US" sz="1100">
                <a:solidFill>
                  <a:schemeClr val="bg1">
                    <a:lumMod val="50000"/>
                  </a:schemeClr>
                </a:solidFill>
              </a:rPr>
              <a:t>characteristics of </a:t>
            </a:r>
            <a:r>
              <a:rPr lang="en-US" sz="1100" dirty="0">
                <a:solidFill>
                  <a:schemeClr val="bg1">
                    <a:lumMod val="50000"/>
                  </a:schemeClr>
                </a:solidFill>
              </a:rPr>
              <a:t>the financing </a:t>
            </a:r>
            <a:r>
              <a:rPr lang="en-US" sz="1100">
                <a:solidFill>
                  <a:schemeClr val="bg1">
                    <a:lumMod val="50000"/>
                  </a:schemeClr>
                </a:solidFill>
              </a:rPr>
              <a:t>transaction (e.g., maturity, amount, currency, subordination, guarantee, etc.) should </a:t>
            </a:r>
            <a:r>
              <a:rPr lang="en-US" sz="1100" dirty="0">
                <a:solidFill>
                  <a:schemeClr val="bg1">
                    <a:lumMod val="50000"/>
                  </a:schemeClr>
                </a:solidFill>
              </a:rPr>
              <a:t>be analyzed before performing the benchmarking study since they are key to define the transaction to be analyzed as part the benchmarking study.</a:t>
            </a:r>
          </a:p>
          <a:p>
            <a:pPr algn="just">
              <a:lnSpc>
                <a:spcPct val="100000"/>
              </a:lnSpc>
              <a:spcBef>
                <a:spcPts val="600"/>
              </a:spcBef>
              <a:defRPr/>
            </a:pPr>
            <a:endParaRPr lang="en-US" sz="1100" dirty="0">
              <a:solidFill>
                <a:schemeClr val="bg1">
                  <a:lumMod val="50000"/>
                </a:schemeClr>
              </a:solidFill>
            </a:endParaRPr>
          </a:p>
          <a:p>
            <a:pPr marL="180000" indent="0" algn="just">
              <a:lnSpc>
                <a:spcPct val="100000"/>
              </a:lnSpc>
              <a:spcBef>
                <a:spcPts val="600"/>
              </a:spcBef>
              <a:buNone/>
              <a:defRPr/>
            </a:pPr>
            <a:r>
              <a:rPr lang="en-US" sz="1100" i="1" dirty="0">
                <a:solidFill>
                  <a:schemeClr val="bg1">
                    <a:lumMod val="50000"/>
                  </a:schemeClr>
                </a:solidFill>
              </a:rPr>
              <a:t>For more information on this hot topic, please register below for our next Global tax webinar on Transfer pricing and financing transactions, on 20 April 2023. </a:t>
            </a:r>
          </a:p>
          <a:p>
            <a:pPr marL="180000" indent="0" algn="just">
              <a:lnSpc>
                <a:spcPct val="100000"/>
              </a:lnSpc>
              <a:spcBef>
                <a:spcPts val="600"/>
              </a:spcBef>
              <a:buNone/>
              <a:defRPr/>
            </a:pPr>
            <a:r>
              <a:rPr lang="en-US" sz="1100" i="1" dirty="0">
                <a:solidFill>
                  <a:schemeClr val="bg1">
                    <a:lumMod val="50000"/>
                  </a:schemeClr>
                </a:solidFill>
                <a:hlinkClick r:id="rId2"/>
              </a:rPr>
              <a:t>Click here</a:t>
            </a:r>
            <a:endParaRPr lang="en-US" sz="1000" i="1" dirty="0">
              <a:solidFill>
                <a:schemeClr val="bg1">
                  <a:lumMod val="50000"/>
                </a:schemeClr>
              </a:solidFill>
            </a:endParaRPr>
          </a:p>
          <a:p>
            <a:pPr marL="180000" indent="0" algn="just">
              <a:lnSpc>
                <a:spcPct val="100000"/>
              </a:lnSpc>
              <a:spcBef>
                <a:spcPts val="600"/>
              </a:spcBef>
              <a:buNone/>
              <a:defRPr/>
            </a:pPr>
            <a:endParaRPr lang="en-US" sz="1100" dirty="0">
              <a:solidFill>
                <a:schemeClr val="bg1">
                  <a:lumMod val="50000"/>
                </a:schemeClr>
              </a:solidFill>
            </a:endParaRPr>
          </a:p>
        </p:txBody>
      </p:sp>
      <p:sp>
        <p:nvSpPr>
          <p:cNvPr id="13" name="Espace réservé du texte 8">
            <a:extLst>
              <a:ext uri="{FF2B5EF4-FFF2-40B4-BE49-F238E27FC236}">
                <a16:creationId xmlns:a16="http://schemas.microsoft.com/office/drawing/2014/main" id="{2802222C-1F1E-4D9D-9B29-F9908A93E1AB}"/>
              </a:ext>
            </a:extLst>
          </p:cNvPr>
          <p:cNvSpPr txBox="1">
            <a:spLocks/>
          </p:cNvSpPr>
          <p:nvPr/>
        </p:nvSpPr>
        <p:spPr>
          <a:xfrm>
            <a:off x="304800" y="859801"/>
            <a:ext cx="11582400" cy="615038"/>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Which characteristics should be taken into consideration to perform a financial analysis?</a:t>
            </a:r>
            <a:endParaRPr lang="en-GB" sz="1600" dirty="0">
              <a:highlight>
                <a:srgbClr val="FFFF00"/>
              </a:highlight>
            </a:endParaRPr>
          </a:p>
        </p:txBody>
      </p:sp>
      <p:sp>
        <p:nvSpPr>
          <p:cNvPr id="15" name="TextBox 14">
            <a:extLst>
              <a:ext uri="{FF2B5EF4-FFF2-40B4-BE49-F238E27FC236}">
                <a16:creationId xmlns:a16="http://schemas.microsoft.com/office/drawing/2014/main" id="{A0D05AAF-E661-4835-859F-6E7AA630C41E}"/>
              </a:ext>
            </a:extLst>
          </p:cNvPr>
          <p:cNvSpPr txBox="1"/>
          <p:nvPr/>
        </p:nvSpPr>
        <p:spPr>
          <a:xfrm>
            <a:off x="1903733" y="6440264"/>
            <a:ext cx="2432748" cy="507831"/>
          </a:xfrm>
          <a:prstGeom prst="rect">
            <a:avLst/>
          </a:prstGeom>
          <a:noFill/>
        </p:spPr>
        <p:txBody>
          <a:bodyPr wrap="square" lIns="0" rtlCol="0">
            <a:spAutoFit/>
          </a:bodyPr>
          <a:lstStyle/>
          <a:p>
            <a:pPr marL="0" indent="0" algn="just">
              <a:lnSpc>
                <a:spcPct val="100000"/>
              </a:lnSpc>
              <a:spcBef>
                <a:spcPts val="600"/>
              </a:spcBef>
              <a:buNone/>
              <a:defRPr/>
            </a:pPr>
            <a:r>
              <a:rPr lang="en-US" sz="800" i="1" baseline="30000" dirty="0">
                <a:solidFill>
                  <a:schemeClr val="bg1">
                    <a:lumMod val="50000"/>
                  </a:schemeClr>
                </a:solidFill>
              </a:rPr>
              <a:t>3 </a:t>
            </a:r>
            <a:r>
              <a:rPr lang="en-US" sz="800" i="1" dirty="0">
                <a:solidFill>
                  <a:schemeClr val="bg1">
                    <a:lumMod val="50000"/>
                  </a:schemeClr>
                </a:solidFill>
              </a:rPr>
              <a:t>CE, 22 December 2022, n°446669, SAS </a:t>
            </a:r>
            <a:r>
              <a:rPr lang="en-US" sz="800" i="1" dirty="0" err="1">
                <a:solidFill>
                  <a:schemeClr val="bg1">
                    <a:lumMod val="50000"/>
                  </a:schemeClr>
                </a:solidFill>
              </a:rPr>
              <a:t>Willink</a:t>
            </a:r>
            <a:endParaRPr lang="en-US" sz="800" i="1" dirty="0">
              <a:solidFill>
                <a:schemeClr val="bg1">
                  <a:lumMod val="50000"/>
                </a:schemeClr>
              </a:solidFill>
            </a:endParaRPr>
          </a:p>
          <a:p>
            <a:pPr marL="0" indent="0" algn="just">
              <a:lnSpc>
                <a:spcPct val="100000"/>
              </a:lnSpc>
              <a:spcBef>
                <a:spcPts val="600"/>
              </a:spcBef>
              <a:buNone/>
            </a:pPr>
            <a:endParaRPr lang="en-US" sz="1400" spc="40" dirty="0" err="1">
              <a:solidFill>
                <a:schemeClr val="tx1"/>
              </a:solidFill>
            </a:endParaRPr>
          </a:p>
        </p:txBody>
      </p:sp>
    </p:spTree>
    <p:extLst>
      <p:ext uri="{BB962C8B-B14F-4D97-AF65-F5344CB8AC3E}">
        <p14:creationId xmlns:p14="http://schemas.microsoft.com/office/powerpoint/2010/main" val="194092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857BC4C-2FFC-49E0-9188-2A734F3237C9}"/>
              </a:ext>
            </a:extLst>
          </p:cNvPr>
          <p:cNvSpPr>
            <a:spLocks noGrp="1"/>
          </p:cNvSpPr>
          <p:nvPr>
            <p:ph type="sldNum" sz="quarter" idx="12"/>
          </p:nvPr>
        </p:nvSpPr>
        <p:spPr/>
        <p:txBody>
          <a:bodyPr/>
          <a:lstStyle/>
          <a:p>
            <a:fld id="{731A1681-B67C-634E-B9F8-D054051C2089}" type="slidenum">
              <a:rPr lang="en-US" smtClean="0"/>
              <a:t>4</a:t>
            </a:fld>
            <a:endParaRPr lang="en-US"/>
          </a:p>
        </p:txBody>
      </p:sp>
      <p:sp>
        <p:nvSpPr>
          <p:cNvPr id="6" name="Espace réservé du texte 5">
            <a:extLst>
              <a:ext uri="{FF2B5EF4-FFF2-40B4-BE49-F238E27FC236}">
                <a16:creationId xmlns:a16="http://schemas.microsoft.com/office/drawing/2014/main" id="{D1F3BFD8-F749-44A6-8330-2707128470B9}"/>
              </a:ext>
            </a:extLst>
          </p:cNvPr>
          <p:cNvSpPr>
            <a:spLocks noGrp="1"/>
          </p:cNvSpPr>
          <p:nvPr>
            <p:ph type="body" sz="quarter" idx="13"/>
          </p:nvPr>
        </p:nvSpPr>
        <p:spPr>
          <a:xfrm>
            <a:off x="304800" y="304799"/>
            <a:ext cx="5646738" cy="807563"/>
          </a:xfrm>
        </p:spPr>
        <p:txBody>
          <a:bodyPr/>
          <a:lstStyle/>
          <a:p>
            <a:r>
              <a:rPr lang="en-GB" dirty="0"/>
              <a:t>A question regarding intragroup financing transactions?</a:t>
            </a:r>
            <a:endParaRPr lang="fr-FR" dirty="0"/>
          </a:p>
        </p:txBody>
      </p:sp>
      <p:sp>
        <p:nvSpPr>
          <p:cNvPr id="31" name="Espace réservé du contenu 8" hidden="1">
            <a:extLst>
              <a:ext uri="{FF2B5EF4-FFF2-40B4-BE49-F238E27FC236}">
                <a16:creationId xmlns:a16="http://schemas.microsoft.com/office/drawing/2014/main" id="{BC84AE9D-096B-44BD-BA14-CB2C3F1AB1E1}"/>
              </a:ext>
            </a:extLst>
          </p:cNvPr>
          <p:cNvSpPr txBox="1">
            <a:spLocks/>
          </p:cNvSpPr>
          <p:nvPr/>
        </p:nvSpPr>
        <p:spPr>
          <a:xfrm>
            <a:off x="9502193" y="1607412"/>
            <a:ext cx="2542392"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Attorney-at-Law – Transfer Pricing </a:t>
            </a:r>
          </a:p>
          <a:p>
            <a:r>
              <a:rPr lang="fr-FR" sz="1000" dirty="0">
                <a:hlinkClick r:id="rId2"/>
              </a:rPr>
              <a:t>coralie.crespin@avocats-mazars.com</a:t>
            </a:r>
            <a:r>
              <a:rPr lang="fr-FR" sz="1000" dirty="0"/>
              <a:t> </a:t>
            </a:r>
          </a:p>
          <a:p>
            <a:r>
              <a:rPr lang="fr-FR" sz="1000" dirty="0"/>
              <a:t>+33 6 99 18 66 34 </a:t>
            </a:r>
          </a:p>
        </p:txBody>
      </p:sp>
      <p:sp>
        <p:nvSpPr>
          <p:cNvPr id="32" name="Espace réservé du contenu 8" hidden="1">
            <a:extLst>
              <a:ext uri="{FF2B5EF4-FFF2-40B4-BE49-F238E27FC236}">
                <a16:creationId xmlns:a16="http://schemas.microsoft.com/office/drawing/2014/main" id="{DA6D90BD-C11B-4A0F-81D3-CBE3DFE5E64B}"/>
              </a:ext>
            </a:extLst>
          </p:cNvPr>
          <p:cNvSpPr txBox="1">
            <a:spLocks/>
          </p:cNvSpPr>
          <p:nvPr/>
        </p:nvSpPr>
        <p:spPr>
          <a:xfrm>
            <a:off x="457200" y="3286523"/>
            <a:ext cx="2539068"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Attorney-at-Law – Transfer Pricing </a:t>
            </a:r>
          </a:p>
          <a:p>
            <a:r>
              <a:rPr lang="fr-FR" sz="1000" dirty="0">
                <a:hlinkClick r:id="rId3"/>
              </a:rPr>
              <a:t>guillaume.melot@avocats-mazars.com</a:t>
            </a:r>
            <a:r>
              <a:rPr lang="fr-FR" sz="1000" dirty="0"/>
              <a:t> </a:t>
            </a:r>
          </a:p>
          <a:p>
            <a:r>
              <a:rPr lang="fr-FR" sz="1000" dirty="0"/>
              <a:t>+33 6 67 77 85 80</a:t>
            </a:r>
          </a:p>
        </p:txBody>
      </p:sp>
      <p:sp>
        <p:nvSpPr>
          <p:cNvPr id="33" name="Espace réservé du contenu 8" hidden="1">
            <a:extLst>
              <a:ext uri="{FF2B5EF4-FFF2-40B4-BE49-F238E27FC236}">
                <a16:creationId xmlns:a16="http://schemas.microsoft.com/office/drawing/2014/main" id="{C7DC22D9-044F-482A-A078-02909833840B}"/>
              </a:ext>
            </a:extLst>
          </p:cNvPr>
          <p:cNvSpPr txBox="1">
            <a:spLocks/>
          </p:cNvSpPr>
          <p:nvPr/>
        </p:nvSpPr>
        <p:spPr>
          <a:xfrm>
            <a:off x="3416721" y="3286523"/>
            <a:ext cx="2607841"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Consultant - Transfer Pricing </a:t>
            </a:r>
          </a:p>
        </p:txBody>
      </p:sp>
      <p:sp>
        <p:nvSpPr>
          <p:cNvPr id="34" name="Espace réservé du contenu 8" hidden="1">
            <a:extLst>
              <a:ext uri="{FF2B5EF4-FFF2-40B4-BE49-F238E27FC236}">
                <a16:creationId xmlns:a16="http://schemas.microsoft.com/office/drawing/2014/main" id="{4FB90C86-6C54-4AC7-9257-BF1C7E75CF2A}"/>
              </a:ext>
            </a:extLst>
          </p:cNvPr>
          <p:cNvSpPr txBox="1">
            <a:spLocks/>
          </p:cNvSpPr>
          <p:nvPr/>
        </p:nvSpPr>
        <p:spPr>
          <a:xfrm>
            <a:off x="6536024" y="3286523"/>
            <a:ext cx="2540730"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Consultant - Transfer Pricing </a:t>
            </a:r>
          </a:p>
        </p:txBody>
      </p:sp>
      <p:sp>
        <p:nvSpPr>
          <p:cNvPr id="35" name="Espace réservé du contenu 8" hidden="1">
            <a:extLst>
              <a:ext uri="{FF2B5EF4-FFF2-40B4-BE49-F238E27FC236}">
                <a16:creationId xmlns:a16="http://schemas.microsoft.com/office/drawing/2014/main" id="{365231CB-0CBF-435B-924A-0FE333420319}"/>
              </a:ext>
            </a:extLst>
          </p:cNvPr>
          <p:cNvSpPr txBox="1">
            <a:spLocks/>
          </p:cNvSpPr>
          <p:nvPr/>
        </p:nvSpPr>
        <p:spPr>
          <a:xfrm>
            <a:off x="6536024" y="3286523"/>
            <a:ext cx="2540730"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Consultant - Transfer Pricing </a:t>
            </a:r>
          </a:p>
        </p:txBody>
      </p:sp>
      <p:sp>
        <p:nvSpPr>
          <p:cNvPr id="36" name="Espace réservé du contenu 8" hidden="1">
            <a:extLst>
              <a:ext uri="{FF2B5EF4-FFF2-40B4-BE49-F238E27FC236}">
                <a16:creationId xmlns:a16="http://schemas.microsoft.com/office/drawing/2014/main" id="{93F6EEA0-BB29-4BF9-A8E2-8E2FDA11DCAE}"/>
              </a:ext>
            </a:extLst>
          </p:cNvPr>
          <p:cNvSpPr txBox="1">
            <a:spLocks/>
          </p:cNvSpPr>
          <p:nvPr/>
        </p:nvSpPr>
        <p:spPr>
          <a:xfrm>
            <a:off x="9497207" y="3286523"/>
            <a:ext cx="2542392"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Consultant - Transfer Pricing </a:t>
            </a:r>
          </a:p>
          <a:p>
            <a:r>
              <a:rPr lang="fr-FR" sz="1000" dirty="0">
                <a:hlinkClick r:id="rId2"/>
              </a:rPr>
              <a:t>ines.saidane@avocats-mazars.com</a:t>
            </a:r>
            <a:r>
              <a:rPr lang="fr-FR" sz="1000" dirty="0"/>
              <a:t> </a:t>
            </a:r>
          </a:p>
          <a:p>
            <a:r>
              <a:rPr lang="fr-FR" sz="1000" dirty="0"/>
              <a:t>+33 6 67 34 77 91 </a:t>
            </a:r>
          </a:p>
        </p:txBody>
      </p:sp>
      <p:sp>
        <p:nvSpPr>
          <p:cNvPr id="37" name="Espace réservé du contenu 8" hidden="1">
            <a:extLst>
              <a:ext uri="{FF2B5EF4-FFF2-40B4-BE49-F238E27FC236}">
                <a16:creationId xmlns:a16="http://schemas.microsoft.com/office/drawing/2014/main" id="{C4E893F1-A66D-4BFD-97BA-4888A9F108FA}"/>
              </a:ext>
            </a:extLst>
          </p:cNvPr>
          <p:cNvSpPr txBox="1">
            <a:spLocks/>
          </p:cNvSpPr>
          <p:nvPr/>
        </p:nvSpPr>
        <p:spPr>
          <a:xfrm>
            <a:off x="463848" y="4968875"/>
            <a:ext cx="2539068"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Consultant - Transfer Pricing </a:t>
            </a:r>
          </a:p>
          <a:p>
            <a:r>
              <a:rPr lang="fr-FR" sz="1000" dirty="0">
                <a:hlinkClick r:id="rId3"/>
              </a:rPr>
              <a:t>sami.orfani@avocats-mazars.com</a:t>
            </a:r>
            <a:r>
              <a:rPr lang="fr-FR" sz="1000" dirty="0"/>
              <a:t> </a:t>
            </a:r>
          </a:p>
          <a:p>
            <a:r>
              <a:rPr lang="fr-FR" sz="1000" dirty="0"/>
              <a:t>+33 6 60 56 89 47</a:t>
            </a:r>
          </a:p>
        </p:txBody>
      </p:sp>
      <p:sp>
        <p:nvSpPr>
          <p:cNvPr id="38" name="Espace réservé du contenu 8" hidden="1">
            <a:extLst>
              <a:ext uri="{FF2B5EF4-FFF2-40B4-BE49-F238E27FC236}">
                <a16:creationId xmlns:a16="http://schemas.microsoft.com/office/drawing/2014/main" id="{1CA37375-A9BF-454C-AB86-FDC951643C6F}"/>
              </a:ext>
            </a:extLst>
          </p:cNvPr>
          <p:cNvSpPr txBox="1">
            <a:spLocks/>
          </p:cNvSpPr>
          <p:nvPr/>
        </p:nvSpPr>
        <p:spPr>
          <a:xfrm>
            <a:off x="3423369" y="4968875"/>
            <a:ext cx="2607841"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Attorney-at-Law – Transfer Pricing </a:t>
            </a:r>
          </a:p>
          <a:p>
            <a:r>
              <a:rPr lang="fr-FR" sz="1000" dirty="0">
                <a:hlinkClick r:id="rId4"/>
              </a:rPr>
              <a:t>samuel.sebban@avocats-mazars.com</a:t>
            </a:r>
            <a:r>
              <a:rPr lang="fr-FR" sz="1000" dirty="0"/>
              <a:t> </a:t>
            </a:r>
          </a:p>
          <a:p>
            <a:r>
              <a:rPr lang="fr-FR" sz="1000" dirty="0"/>
              <a:t>+33 7 61 58 60 90</a:t>
            </a:r>
          </a:p>
        </p:txBody>
      </p:sp>
      <p:sp>
        <p:nvSpPr>
          <p:cNvPr id="39" name="Espace réservé du texte 7" hidden="1">
            <a:extLst>
              <a:ext uri="{FF2B5EF4-FFF2-40B4-BE49-F238E27FC236}">
                <a16:creationId xmlns:a16="http://schemas.microsoft.com/office/drawing/2014/main" id="{3CD57FD9-7A04-4A15-B213-92811F0D0FF5}"/>
              </a:ext>
            </a:extLst>
          </p:cNvPr>
          <p:cNvSpPr txBox="1">
            <a:spLocks/>
          </p:cNvSpPr>
          <p:nvPr/>
        </p:nvSpPr>
        <p:spPr>
          <a:xfrm>
            <a:off x="455538" y="4527749"/>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Laura Schoumacher</a:t>
            </a:r>
            <a:endParaRPr lang="fr-FR" sz="1800" dirty="0"/>
          </a:p>
        </p:txBody>
      </p:sp>
      <p:sp>
        <p:nvSpPr>
          <p:cNvPr id="49" name="Espace réservé du texte 7" hidden="1">
            <a:extLst>
              <a:ext uri="{FF2B5EF4-FFF2-40B4-BE49-F238E27FC236}">
                <a16:creationId xmlns:a16="http://schemas.microsoft.com/office/drawing/2014/main" id="{3929C23E-7DBE-4A4A-8C8B-87326F5A32A5}"/>
              </a:ext>
            </a:extLst>
          </p:cNvPr>
          <p:cNvSpPr txBox="1">
            <a:spLocks/>
          </p:cNvSpPr>
          <p:nvPr/>
        </p:nvSpPr>
        <p:spPr>
          <a:xfrm>
            <a:off x="10240062" y="3453489"/>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Victoria Dey</a:t>
            </a:r>
            <a:endParaRPr lang="fr-FR" sz="1800" dirty="0"/>
          </a:p>
        </p:txBody>
      </p:sp>
      <p:pic>
        <p:nvPicPr>
          <p:cNvPr id="55" name="Image 54">
            <a:extLst>
              <a:ext uri="{FF2B5EF4-FFF2-40B4-BE49-F238E27FC236}">
                <a16:creationId xmlns:a16="http://schemas.microsoft.com/office/drawing/2014/main" id="{29180096-D916-49F5-8443-2E8D6116D33A}"/>
              </a:ext>
            </a:extLst>
          </p:cNvPr>
          <p:cNvPicPr>
            <a:picLocks noChangeAspect="1"/>
          </p:cNvPicPr>
          <p:nvPr/>
        </p:nvPicPr>
        <p:blipFill>
          <a:blip r:embed="rId5"/>
          <a:stretch>
            <a:fillRect/>
          </a:stretch>
        </p:blipFill>
        <p:spPr>
          <a:xfrm>
            <a:off x="6241814" y="304800"/>
            <a:ext cx="5645385" cy="5755123"/>
          </a:xfrm>
          <a:prstGeom prst="rect">
            <a:avLst/>
          </a:prstGeom>
        </p:spPr>
      </p:pic>
      <p:sp>
        <p:nvSpPr>
          <p:cNvPr id="18" name="Espace réservé du texte 7">
            <a:extLst>
              <a:ext uri="{FF2B5EF4-FFF2-40B4-BE49-F238E27FC236}">
                <a16:creationId xmlns:a16="http://schemas.microsoft.com/office/drawing/2014/main" id="{353C9C14-794B-4636-B2E9-68711A3F445B}"/>
              </a:ext>
            </a:extLst>
          </p:cNvPr>
          <p:cNvSpPr txBox="1">
            <a:spLocks/>
          </p:cNvSpPr>
          <p:nvPr/>
        </p:nvSpPr>
        <p:spPr>
          <a:xfrm>
            <a:off x="304800" y="1292849"/>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447E8F"/>
                </a:solidFill>
              </a:rPr>
              <a:t>Frédéric Barat</a:t>
            </a:r>
            <a:endParaRPr lang="fr-FR" dirty="0">
              <a:solidFill>
                <a:srgbClr val="447E8F"/>
              </a:solidFill>
            </a:endParaRPr>
          </a:p>
        </p:txBody>
      </p:sp>
      <p:sp>
        <p:nvSpPr>
          <p:cNvPr id="19" name="Espace réservé du contenu 8">
            <a:extLst>
              <a:ext uri="{FF2B5EF4-FFF2-40B4-BE49-F238E27FC236}">
                <a16:creationId xmlns:a16="http://schemas.microsoft.com/office/drawing/2014/main" id="{7D089A6E-A77B-4F08-8894-892A62D65378}"/>
              </a:ext>
            </a:extLst>
          </p:cNvPr>
          <p:cNvSpPr>
            <a:spLocks noGrp="1"/>
          </p:cNvSpPr>
          <p:nvPr>
            <p:ph sz="quarter" idx="29"/>
          </p:nvPr>
        </p:nvSpPr>
        <p:spPr>
          <a:xfrm>
            <a:off x="304800" y="1690393"/>
            <a:ext cx="2539068" cy="805563"/>
          </a:xfrm>
        </p:spPr>
        <p:txBody>
          <a:bodyPr rIns="0"/>
          <a:lstStyle/>
          <a:p>
            <a:pPr marL="0" indent="0">
              <a:buNone/>
            </a:pPr>
            <a:r>
              <a:rPr lang="fr-FR" sz="1000" dirty="0"/>
              <a:t>Partner, Attorney-at-Law</a:t>
            </a:r>
          </a:p>
          <a:p>
            <a:r>
              <a:rPr lang="fr-FR" sz="1000" dirty="0">
                <a:hlinkClick r:id="rId6"/>
              </a:rPr>
              <a:t>frederic.barat@avocats-mazars.com</a:t>
            </a:r>
            <a:r>
              <a:rPr lang="fr-FR" sz="1000" dirty="0"/>
              <a:t> </a:t>
            </a:r>
          </a:p>
          <a:p>
            <a:r>
              <a:rPr lang="fr-FR" sz="1000" dirty="0"/>
              <a:t>+33 (0) 6 63 32 84 55 </a:t>
            </a:r>
          </a:p>
        </p:txBody>
      </p:sp>
      <p:sp>
        <p:nvSpPr>
          <p:cNvPr id="20" name="Espace réservé du texte 7">
            <a:extLst>
              <a:ext uri="{FF2B5EF4-FFF2-40B4-BE49-F238E27FC236}">
                <a16:creationId xmlns:a16="http://schemas.microsoft.com/office/drawing/2014/main" id="{D11D63EE-53B5-4ABD-B4F9-57CD19469D23}"/>
              </a:ext>
            </a:extLst>
          </p:cNvPr>
          <p:cNvSpPr txBox="1">
            <a:spLocks/>
          </p:cNvSpPr>
          <p:nvPr/>
        </p:nvSpPr>
        <p:spPr>
          <a:xfrm>
            <a:off x="304800" y="3031041"/>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447E8F"/>
                </a:solidFill>
              </a:rPr>
              <a:t>Stéphanie </a:t>
            </a:r>
            <a:r>
              <a:rPr lang="en-GB" dirty="0" err="1">
                <a:solidFill>
                  <a:srgbClr val="447E8F"/>
                </a:solidFill>
              </a:rPr>
              <a:t>Gavrel</a:t>
            </a:r>
            <a:endParaRPr lang="fr-FR" dirty="0">
              <a:solidFill>
                <a:srgbClr val="447E8F"/>
              </a:solidFill>
            </a:endParaRPr>
          </a:p>
        </p:txBody>
      </p:sp>
      <p:sp>
        <p:nvSpPr>
          <p:cNvPr id="21" name="Espace réservé du contenu 8">
            <a:extLst>
              <a:ext uri="{FF2B5EF4-FFF2-40B4-BE49-F238E27FC236}">
                <a16:creationId xmlns:a16="http://schemas.microsoft.com/office/drawing/2014/main" id="{17481A94-7AF5-4E38-A969-3AAB4C28F3C2}"/>
              </a:ext>
            </a:extLst>
          </p:cNvPr>
          <p:cNvSpPr txBox="1">
            <a:spLocks/>
          </p:cNvSpPr>
          <p:nvPr/>
        </p:nvSpPr>
        <p:spPr>
          <a:xfrm>
            <a:off x="304800" y="3428585"/>
            <a:ext cx="2540730"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Manager, Attorney-at-Law</a:t>
            </a:r>
          </a:p>
          <a:p>
            <a:r>
              <a:rPr lang="fr-FR" sz="1000" dirty="0">
                <a:hlinkClick r:id="rId6"/>
              </a:rPr>
              <a:t>stephanie.gavrel@avocats-mazars.com</a:t>
            </a:r>
            <a:r>
              <a:rPr lang="fr-FR" sz="1000" dirty="0"/>
              <a:t> </a:t>
            </a:r>
          </a:p>
          <a:p>
            <a:r>
              <a:rPr lang="fr-FR" sz="1000" dirty="0"/>
              <a:t>+33 (0) 6 99 16 65 89 </a:t>
            </a:r>
          </a:p>
        </p:txBody>
      </p:sp>
      <p:sp>
        <p:nvSpPr>
          <p:cNvPr id="22" name="Espace réservé du texte 7">
            <a:extLst>
              <a:ext uri="{FF2B5EF4-FFF2-40B4-BE49-F238E27FC236}">
                <a16:creationId xmlns:a16="http://schemas.microsoft.com/office/drawing/2014/main" id="{78A6AC61-9D3B-438F-92BD-4DC1917D8FFB}"/>
              </a:ext>
            </a:extLst>
          </p:cNvPr>
          <p:cNvSpPr txBox="1">
            <a:spLocks/>
          </p:cNvSpPr>
          <p:nvPr/>
        </p:nvSpPr>
        <p:spPr>
          <a:xfrm>
            <a:off x="3265983" y="3031041"/>
            <a:ext cx="2537406"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447E8F"/>
                </a:solidFill>
              </a:rPr>
              <a:t>Coralie Crespin</a:t>
            </a:r>
            <a:endParaRPr lang="fr-FR" dirty="0">
              <a:solidFill>
                <a:srgbClr val="447E8F"/>
              </a:solidFill>
            </a:endParaRPr>
          </a:p>
        </p:txBody>
      </p:sp>
      <p:sp>
        <p:nvSpPr>
          <p:cNvPr id="23" name="Espace réservé du contenu 8">
            <a:extLst>
              <a:ext uri="{FF2B5EF4-FFF2-40B4-BE49-F238E27FC236}">
                <a16:creationId xmlns:a16="http://schemas.microsoft.com/office/drawing/2014/main" id="{7D3FC20C-1B62-447D-BF1E-4A9519848A15}"/>
              </a:ext>
            </a:extLst>
          </p:cNvPr>
          <p:cNvSpPr txBox="1">
            <a:spLocks/>
          </p:cNvSpPr>
          <p:nvPr/>
        </p:nvSpPr>
        <p:spPr>
          <a:xfrm>
            <a:off x="3265983" y="3428585"/>
            <a:ext cx="2542392"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Manager, Attorney-at-Law</a:t>
            </a:r>
          </a:p>
          <a:p>
            <a:r>
              <a:rPr lang="fr-FR" sz="1000" dirty="0">
                <a:hlinkClick r:id="rId6"/>
              </a:rPr>
              <a:t>coralie.crespin@avocats-mazars.com</a:t>
            </a:r>
            <a:r>
              <a:rPr lang="fr-FR" sz="1000" dirty="0"/>
              <a:t> </a:t>
            </a:r>
          </a:p>
          <a:p>
            <a:r>
              <a:rPr lang="fr-FR" sz="1000" dirty="0"/>
              <a:t>+33 (0) 6 99 18 66 34 </a:t>
            </a:r>
          </a:p>
        </p:txBody>
      </p:sp>
      <p:sp>
        <p:nvSpPr>
          <p:cNvPr id="24" name="Espace réservé du texte 7">
            <a:extLst>
              <a:ext uri="{FF2B5EF4-FFF2-40B4-BE49-F238E27FC236}">
                <a16:creationId xmlns:a16="http://schemas.microsoft.com/office/drawing/2014/main" id="{8FC62C14-9317-471C-9F10-D74B31737D66}"/>
              </a:ext>
            </a:extLst>
          </p:cNvPr>
          <p:cNvSpPr txBox="1">
            <a:spLocks/>
          </p:cNvSpPr>
          <p:nvPr/>
        </p:nvSpPr>
        <p:spPr>
          <a:xfrm>
            <a:off x="299814" y="4829335"/>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447E8F"/>
                </a:solidFill>
              </a:rPr>
              <a:t>Guillaume </a:t>
            </a:r>
            <a:r>
              <a:rPr lang="en-GB" dirty="0" err="1">
                <a:solidFill>
                  <a:srgbClr val="447E8F"/>
                </a:solidFill>
              </a:rPr>
              <a:t>Mélot</a:t>
            </a:r>
            <a:endParaRPr lang="fr-FR" dirty="0">
              <a:solidFill>
                <a:srgbClr val="447E8F"/>
              </a:solidFill>
            </a:endParaRPr>
          </a:p>
        </p:txBody>
      </p:sp>
      <p:sp>
        <p:nvSpPr>
          <p:cNvPr id="25" name="Espace réservé du contenu 8">
            <a:extLst>
              <a:ext uri="{FF2B5EF4-FFF2-40B4-BE49-F238E27FC236}">
                <a16:creationId xmlns:a16="http://schemas.microsoft.com/office/drawing/2014/main" id="{526ACBE8-4A90-4D85-8F8B-A227ECCCC587}"/>
              </a:ext>
            </a:extLst>
          </p:cNvPr>
          <p:cNvSpPr txBox="1">
            <a:spLocks/>
          </p:cNvSpPr>
          <p:nvPr/>
        </p:nvSpPr>
        <p:spPr>
          <a:xfrm>
            <a:off x="299814" y="5226879"/>
            <a:ext cx="2539068"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Manager, Attorney-at-Law</a:t>
            </a:r>
          </a:p>
          <a:p>
            <a:r>
              <a:rPr lang="fr-FR" sz="1000" dirty="0">
                <a:hlinkClick r:id="rId6"/>
              </a:rPr>
              <a:t>guillaume.melot@avocats-mazars.com</a:t>
            </a:r>
            <a:r>
              <a:rPr lang="fr-FR" sz="1000" dirty="0"/>
              <a:t> </a:t>
            </a:r>
          </a:p>
          <a:p>
            <a:r>
              <a:rPr lang="fr-FR" sz="1000" dirty="0"/>
              <a:t>+33 (0) 6 67 77 85 80</a:t>
            </a:r>
          </a:p>
        </p:txBody>
      </p:sp>
      <p:sp>
        <p:nvSpPr>
          <p:cNvPr id="26" name="Espace réservé du texte 7">
            <a:extLst>
              <a:ext uri="{FF2B5EF4-FFF2-40B4-BE49-F238E27FC236}">
                <a16:creationId xmlns:a16="http://schemas.microsoft.com/office/drawing/2014/main" id="{28B763FA-E8C8-4BCF-B5A3-A57C3FEA32E9}"/>
              </a:ext>
            </a:extLst>
          </p:cNvPr>
          <p:cNvSpPr txBox="1">
            <a:spLocks/>
          </p:cNvSpPr>
          <p:nvPr/>
        </p:nvSpPr>
        <p:spPr>
          <a:xfrm>
            <a:off x="3269308" y="1292849"/>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447E8F"/>
                </a:solidFill>
              </a:rPr>
              <a:t>Frédéric Lubczinski</a:t>
            </a:r>
            <a:endParaRPr lang="fr-FR" dirty="0">
              <a:solidFill>
                <a:srgbClr val="447E8F"/>
              </a:solidFill>
            </a:endParaRPr>
          </a:p>
        </p:txBody>
      </p:sp>
      <p:sp>
        <p:nvSpPr>
          <p:cNvPr id="27" name="Espace réservé du contenu 8">
            <a:extLst>
              <a:ext uri="{FF2B5EF4-FFF2-40B4-BE49-F238E27FC236}">
                <a16:creationId xmlns:a16="http://schemas.microsoft.com/office/drawing/2014/main" id="{A7663273-FA30-4EDE-8647-E4C534B02BB9}"/>
              </a:ext>
            </a:extLst>
          </p:cNvPr>
          <p:cNvSpPr txBox="1">
            <a:spLocks/>
          </p:cNvSpPr>
          <p:nvPr/>
        </p:nvSpPr>
        <p:spPr>
          <a:xfrm>
            <a:off x="3269308" y="1690393"/>
            <a:ext cx="2540730"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Partner, Attorney-at-Law</a:t>
            </a:r>
          </a:p>
          <a:p>
            <a:r>
              <a:rPr lang="fr-FR" sz="1000" dirty="0">
                <a:hlinkClick r:id="rId6"/>
              </a:rPr>
              <a:t>frederic.lubczinski@avocats-mazars.com</a:t>
            </a:r>
            <a:r>
              <a:rPr lang="fr-FR" sz="1000" dirty="0"/>
              <a:t> </a:t>
            </a:r>
          </a:p>
          <a:p>
            <a:r>
              <a:rPr lang="fr-FR" sz="1000" dirty="0"/>
              <a:t>+33 (0) 6 67 67 26 97 </a:t>
            </a:r>
          </a:p>
        </p:txBody>
      </p:sp>
    </p:spTree>
    <p:extLst>
      <p:ext uri="{BB962C8B-B14F-4D97-AF65-F5344CB8AC3E}">
        <p14:creationId xmlns:p14="http://schemas.microsoft.com/office/powerpoint/2010/main" val="228180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47E8F"/>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4097F-3A5E-4746-8084-6B23A9660FFA}"/>
              </a:ext>
            </a:extLst>
          </p:cNvPr>
          <p:cNvSpPr>
            <a:spLocks noGrp="1"/>
          </p:cNvSpPr>
          <p:nvPr>
            <p:ph type="body" sz="quarter" idx="19"/>
          </p:nvPr>
        </p:nvSpPr>
        <p:spPr/>
        <p:txBody>
          <a:bodyPr/>
          <a:lstStyle/>
          <a:p>
            <a:r>
              <a:rPr lang="fr-FR" dirty="0"/>
              <a:t>Tour Exaltis</a:t>
            </a:r>
          </a:p>
          <a:p>
            <a:r>
              <a:rPr lang="fr-FR" dirty="0"/>
              <a:t>61 rue Henri Regnault</a:t>
            </a:r>
          </a:p>
          <a:p>
            <a:r>
              <a:rPr lang="fr-FR" dirty="0"/>
              <a:t>92400 Courbevoie – France</a:t>
            </a:r>
          </a:p>
          <a:p>
            <a:r>
              <a:rPr lang="fr-FR" dirty="0"/>
              <a:t>Tel : +33 (0) 1 49 97 35 20</a:t>
            </a:r>
          </a:p>
          <a:p>
            <a:endParaRPr lang="en-US" dirty="0"/>
          </a:p>
        </p:txBody>
      </p:sp>
      <p:sp>
        <p:nvSpPr>
          <p:cNvPr id="3" name="TextBox 2">
            <a:extLst>
              <a:ext uri="{FF2B5EF4-FFF2-40B4-BE49-F238E27FC236}">
                <a16:creationId xmlns:a16="http://schemas.microsoft.com/office/drawing/2014/main" id="{F577AA99-5AA6-432F-B1EF-CDE9CA56FC6D}"/>
              </a:ext>
            </a:extLst>
          </p:cNvPr>
          <p:cNvSpPr txBox="1"/>
          <p:nvPr/>
        </p:nvSpPr>
        <p:spPr>
          <a:xfrm>
            <a:off x="6238260" y="1581150"/>
            <a:ext cx="3829050" cy="823815"/>
          </a:xfrm>
          <a:prstGeom prst="rect">
            <a:avLst/>
          </a:prstGeom>
          <a:noFill/>
        </p:spPr>
        <p:txBody>
          <a:bodyPr wrap="square" lIns="0" rtlCol="0">
            <a:spAutoFit/>
          </a:bodyPr>
          <a:lstStyle/>
          <a:p>
            <a:pPr marL="0" indent="0" algn="l">
              <a:lnSpc>
                <a:spcPct val="90000"/>
              </a:lnSpc>
              <a:spcBef>
                <a:spcPts val="1000"/>
              </a:spcBef>
              <a:buFont typeface="Arial" panose="020B0604020202020204" pitchFamily="34" charset="0"/>
              <a:buNone/>
            </a:pPr>
            <a:r>
              <a:rPr lang="en-US" sz="1400" b="1" spc="40" dirty="0">
                <a:solidFill>
                  <a:schemeClr val="bg1"/>
                </a:solidFill>
              </a:rPr>
              <a:t>Our previous publications:</a:t>
            </a:r>
          </a:p>
          <a:p>
            <a:pPr marL="0" indent="0" algn="l">
              <a:lnSpc>
                <a:spcPct val="90000"/>
              </a:lnSpc>
              <a:spcBef>
                <a:spcPts val="1000"/>
              </a:spcBef>
              <a:buFont typeface="Arial" panose="020B0604020202020204" pitchFamily="34" charset="0"/>
              <a:buNone/>
            </a:pPr>
            <a:r>
              <a:rPr lang="en-US" sz="1400" b="0" spc="40" dirty="0">
                <a:solidFill>
                  <a:schemeClr val="bg1"/>
                </a:solidFill>
                <a:hlinkClick r:id="rId2"/>
              </a:rPr>
              <a:t>Click here</a:t>
            </a:r>
            <a:endParaRPr lang="en-US" sz="1400" b="0" spc="40" dirty="0">
              <a:solidFill>
                <a:schemeClr val="bg1"/>
              </a:solidFill>
            </a:endParaRPr>
          </a:p>
          <a:p>
            <a:pPr marL="180975" indent="-180975" algn="l">
              <a:buFont typeface="Arial" panose="020B0604020202020204" pitchFamily="34" charset="0"/>
              <a:buChar char="•"/>
            </a:pPr>
            <a:endParaRPr lang="fr-FR" sz="1400" spc="40" dirty="0">
              <a:solidFill>
                <a:schemeClr val="tx1"/>
              </a:solidFill>
            </a:endParaRPr>
          </a:p>
        </p:txBody>
      </p:sp>
      <p:sp>
        <p:nvSpPr>
          <p:cNvPr id="4" name="TextBox 3" hidden="1">
            <a:extLst>
              <a:ext uri="{FF2B5EF4-FFF2-40B4-BE49-F238E27FC236}">
                <a16:creationId xmlns:a16="http://schemas.microsoft.com/office/drawing/2014/main" id="{97DBFB62-35BF-43CA-B9CF-D38A7C2746B3}"/>
              </a:ext>
            </a:extLst>
          </p:cNvPr>
          <p:cNvSpPr txBox="1"/>
          <p:nvPr/>
        </p:nvSpPr>
        <p:spPr>
          <a:xfrm>
            <a:off x="6410325" y="3114675"/>
            <a:ext cx="3829050" cy="2181225"/>
          </a:xfrm>
          <a:prstGeom prst="rect">
            <a:avLst/>
          </a:prstGeom>
          <a:noFill/>
        </p:spPr>
        <p:txBody>
          <a:bodyPr wrap="square" lIns="0" rtlCol="0">
            <a:spAutoFit/>
          </a:bodyPr>
          <a:lstStyle/>
          <a:p>
            <a:pPr marL="180975" indent="-180975" algn="l">
              <a:buFont typeface="Arial" panose="020B0604020202020204" pitchFamily="34" charset="0"/>
              <a:buChar char="•"/>
            </a:pPr>
            <a:endParaRPr lang="fr-FR" sz="1400" spc="40" dirty="0" err="1">
              <a:solidFill>
                <a:schemeClr val="tx1"/>
              </a:solidFill>
            </a:endParaRPr>
          </a:p>
        </p:txBody>
      </p:sp>
    </p:spTree>
    <p:extLst>
      <p:ext uri="{BB962C8B-B14F-4D97-AF65-F5344CB8AC3E}">
        <p14:creationId xmlns:p14="http://schemas.microsoft.com/office/powerpoint/2010/main" val="2218569049"/>
      </p:ext>
    </p:extLst>
  </p:cSld>
  <p:clrMapOvr>
    <a:masterClrMapping/>
  </p:clrMapOvr>
</p:sld>
</file>

<file path=ppt/theme/theme1.xml><?xml version="1.0" encoding="utf-8"?>
<a:theme xmlns:a="http://schemas.openxmlformats.org/drawingml/2006/main" name="Content slides">
  <a:themeElements>
    <a:clrScheme name="Mazars_Palette">
      <a:dk1>
        <a:srgbClr val="787878"/>
      </a:dk1>
      <a:lt1>
        <a:srgbClr val="FFFFFF"/>
      </a:lt1>
      <a:dk2>
        <a:srgbClr val="0071CE"/>
      </a:dk2>
      <a:lt2>
        <a:srgbClr val="F3F4F3"/>
      </a:lt2>
      <a:accent1>
        <a:srgbClr val="0A1F8F"/>
      </a:accent1>
      <a:accent2>
        <a:srgbClr val="704B63"/>
      </a:accent2>
      <a:accent3>
        <a:srgbClr val="3D8375"/>
      </a:accent3>
      <a:accent4>
        <a:srgbClr val="3D4775"/>
      </a:accent4>
      <a:accent5>
        <a:srgbClr val="9EA480"/>
      </a:accent5>
      <a:accent6>
        <a:srgbClr val="382731"/>
      </a:accent6>
      <a:hlink>
        <a:srgbClr val="79AFDA"/>
      </a:hlink>
      <a:folHlink>
        <a:srgbClr val="45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180975" indent="-180975" algn="l">
          <a:buFont typeface="Arial" panose="020B0604020202020204" pitchFamily="34" charset="0"/>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POWERPOINT.pptx" id="{F4A0F341-DC76-49A9-9180-E4F71CD6C285}" vid="{6F68F4E1-6A26-4DC5-9B0A-2B409DFEC8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E53DAC2600694DAEA78D715C61A770" ma:contentTypeVersion="9" ma:contentTypeDescription="Create a new document." ma:contentTypeScope="" ma:versionID="65937f8fd5acaf0b5c42c6672eda712a">
  <xsd:schema xmlns:xsd="http://www.w3.org/2001/XMLSchema" xmlns:xs="http://www.w3.org/2001/XMLSchema" xmlns:p="http://schemas.microsoft.com/office/2006/metadata/properties" xmlns:ns2="c245dfd6-af2f-4315-a3a4-605a3e3d6f77" targetNamespace="http://schemas.microsoft.com/office/2006/metadata/properties" ma:root="true" ma:fieldsID="5f952b3fa33819e03f11201e9a6e50fb" ns2:_="">
    <xsd:import namespace="c245dfd6-af2f-4315-a3a4-605a3e3d6f7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5dfd6-af2f-4315-a3a4-605a3e3d6f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C976ED-E90B-42EB-9E7A-174F86782848}">
  <ds:schemaRefs>
    <ds:schemaRef ds:uri="http://purl.org/dc/terms/"/>
    <ds:schemaRef ds:uri="http://purl.org/dc/elements/1.1/"/>
    <ds:schemaRef ds:uri="http://schemas.microsoft.com/office/2006/documentManagement/types"/>
    <ds:schemaRef ds:uri="http://schemas.microsoft.com/office/infopath/2007/PartnerControls"/>
    <ds:schemaRef ds:uri="http://schemas.microsoft.com/office/2006/metadata/properties"/>
    <ds:schemaRef ds:uri="c245dfd6-af2f-4315-a3a4-605a3e3d6f77"/>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8526F3F-9EB0-4674-AF70-BF95490A69EE}">
  <ds:schemaRefs>
    <ds:schemaRef ds:uri="http://schemas.microsoft.com/sharepoint/v3/contenttype/forms"/>
  </ds:schemaRefs>
</ds:datastoreItem>
</file>

<file path=customXml/itemProps3.xml><?xml version="1.0" encoding="utf-8"?>
<ds:datastoreItem xmlns:ds="http://schemas.openxmlformats.org/officeDocument/2006/customXml" ds:itemID="{8953C186-CE95-4EAF-B87C-596BFD016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45dfd6-af2f-4315-a3a4-605a3e3d6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11315</TotalTime>
  <Words>1369</Words>
  <Application>Microsoft Office PowerPoint</Application>
  <PresentationFormat>Widescreen</PresentationFormat>
  <Paragraphs>100</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Content slides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MELOT Guillaume</dc:creator>
  <cp:lastModifiedBy>ORFANI Sami</cp:lastModifiedBy>
  <cp:revision>106</cp:revision>
  <dcterms:created xsi:type="dcterms:W3CDTF">2022-05-11T12:23:31Z</dcterms:created>
  <dcterms:modified xsi:type="dcterms:W3CDTF">2023-03-31T17:15:04Z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0x01010077E53DAC2600694DAEA78D715C61A770</vt:lpwstr>
  </property>
  <property fmtid="{D5CDD505-2E9C-101B-9397-08002B2CF9AE}" pid="3" name="MSIP_Label_ae8fab06-504b-4325-93a9-50ca85e66f06_Enabled">
    <vt:lpwstr>true</vt:lpwstr>
  </property>
  <property fmtid="{D5CDD505-2E9C-101B-9397-08002B2CF9AE}" pid="4" name="MSIP_Label_ae8fab06-504b-4325-93a9-50ca85e66f06_SetDate">
    <vt:lpwstr>2022-05-11T12:23:32Z</vt:lpwstr>
  </property>
  <property fmtid="{D5CDD505-2E9C-101B-9397-08002B2CF9AE}" pid="5" name="MSIP_Label_ae8fab06-504b-4325-93a9-50ca85e66f06_Method">
    <vt:lpwstr>Standard</vt:lpwstr>
  </property>
  <property fmtid="{D5CDD505-2E9C-101B-9397-08002B2CF9AE}" pid="6" name="MSIP_Label_ae8fab06-504b-4325-93a9-50ca85e66f06_Name">
    <vt:lpwstr>C-Confidentiel</vt:lpwstr>
  </property>
  <property fmtid="{D5CDD505-2E9C-101B-9397-08002B2CF9AE}" pid="7" name="MSIP_Label_ae8fab06-504b-4325-93a9-50ca85e66f06_SiteId">
    <vt:lpwstr>41d9a388-7aef-420d-976c-d046beab641f</vt:lpwstr>
  </property>
  <property fmtid="{D5CDD505-2E9C-101B-9397-08002B2CF9AE}" pid="8" name="MSIP_Label_ae8fab06-504b-4325-93a9-50ca85e66f06_ActionId">
    <vt:lpwstr>1039f6d5-8fc0-44b3-9deb-93380171d285</vt:lpwstr>
  </property>
  <property fmtid="{D5CDD505-2E9C-101B-9397-08002B2CF9AE}" pid="9" name="MSIP_Label_ae8fab06-504b-4325-93a9-50ca85e66f06_ContentBits">
    <vt:lpwstr>0</vt:lpwstr>
  </property>
</Properties>
</file>